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sldIdLst>
    <p:sldId id="257" r:id="rId2"/>
    <p:sldId id="258" r:id="rId3"/>
    <p:sldId id="429" r:id="rId4"/>
    <p:sldId id="336" r:id="rId5"/>
    <p:sldId id="278" r:id="rId6"/>
    <p:sldId id="372" r:id="rId7"/>
    <p:sldId id="307" r:id="rId8"/>
    <p:sldId id="279" r:id="rId9"/>
    <p:sldId id="308" r:id="rId10"/>
    <p:sldId id="459" r:id="rId11"/>
    <p:sldId id="503" r:id="rId12"/>
    <p:sldId id="504" r:id="rId13"/>
    <p:sldId id="281" r:id="rId14"/>
    <p:sldId id="309" r:id="rId15"/>
    <p:sldId id="383" r:id="rId16"/>
    <p:sldId id="280" r:id="rId17"/>
    <p:sldId id="311" r:id="rId18"/>
    <p:sldId id="551" r:id="rId19"/>
    <p:sldId id="282" r:id="rId20"/>
    <p:sldId id="550" r:id="rId21"/>
    <p:sldId id="303" r:id="rId22"/>
    <p:sldId id="430" r:id="rId23"/>
    <p:sldId id="431" r:id="rId24"/>
    <p:sldId id="432" r:id="rId25"/>
    <p:sldId id="433" r:id="rId26"/>
    <p:sldId id="434" r:id="rId27"/>
    <p:sldId id="553" r:id="rId28"/>
    <p:sldId id="554" r:id="rId29"/>
    <p:sldId id="555" r:id="rId30"/>
    <p:sldId id="556" r:id="rId31"/>
    <p:sldId id="557" r:id="rId32"/>
    <p:sldId id="558" r:id="rId33"/>
    <p:sldId id="559" r:id="rId34"/>
    <p:sldId id="560" r:id="rId35"/>
    <p:sldId id="561" r:id="rId36"/>
    <p:sldId id="562" r:id="rId37"/>
    <p:sldId id="563" r:id="rId38"/>
    <p:sldId id="564" r:id="rId39"/>
    <p:sldId id="565" r:id="rId40"/>
    <p:sldId id="428" r:id="rId41"/>
    <p:sldId id="353" r:id="rId42"/>
    <p:sldId id="354" r:id="rId43"/>
    <p:sldId id="355" r:id="rId44"/>
    <p:sldId id="356" r:id="rId45"/>
    <p:sldId id="367" r:id="rId46"/>
    <p:sldId id="368" r:id="rId47"/>
    <p:sldId id="345" r:id="rId48"/>
    <p:sldId id="552" r:id="rId49"/>
    <p:sldId id="346" r:id="rId50"/>
    <p:sldId id="347" r:id="rId51"/>
    <p:sldId id="348" r:id="rId52"/>
    <p:sldId id="349" r:id="rId53"/>
    <p:sldId id="350" r:id="rId54"/>
    <p:sldId id="373" r:id="rId55"/>
  </p:sldIdLst>
  <p:sldSz cx="9144000" cy="6858000" type="screen4x3"/>
  <p:notesSz cx="6858000" cy="9144000"/>
  <p:defaultTextStyle>
    <a:defPPr>
      <a:defRPr lang="zh-CN"/>
    </a:defPPr>
    <a:lvl1pPr algn="l" rtl="0" fontAlgn="base">
      <a:spcBef>
        <a:spcPct val="20000"/>
      </a:spcBef>
      <a:spcAft>
        <a:spcPct val="0"/>
      </a:spcAft>
      <a:buClr>
        <a:schemeClr val="tx1"/>
      </a:buClr>
      <a:defRPr sz="2400" b="1" kern="1200">
        <a:solidFill>
          <a:schemeClr val="folHlink"/>
        </a:solidFill>
        <a:latin typeface="Verdana" pitchFamily="34" charset="0"/>
        <a:ea typeface="宋体" charset="-122"/>
        <a:cs typeface="+mn-cs"/>
      </a:defRPr>
    </a:lvl1pPr>
    <a:lvl2pPr marL="457200" algn="l" rtl="0" fontAlgn="base">
      <a:spcBef>
        <a:spcPct val="20000"/>
      </a:spcBef>
      <a:spcAft>
        <a:spcPct val="0"/>
      </a:spcAft>
      <a:buClr>
        <a:schemeClr val="tx1"/>
      </a:buClr>
      <a:defRPr sz="2400" b="1" kern="1200">
        <a:solidFill>
          <a:schemeClr val="folHlink"/>
        </a:solidFill>
        <a:latin typeface="Verdana" pitchFamily="34" charset="0"/>
        <a:ea typeface="宋体" charset="-122"/>
        <a:cs typeface="+mn-cs"/>
      </a:defRPr>
    </a:lvl2pPr>
    <a:lvl3pPr marL="914400" algn="l" rtl="0" fontAlgn="base">
      <a:spcBef>
        <a:spcPct val="20000"/>
      </a:spcBef>
      <a:spcAft>
        <a:spcPct val="0"/>
      </a:spcAft>
      <a:buClr>
        <a:schemeClr val="tx1"/>
      </a:buClr>
      <a:defRPr sz="2400" b="1" kern="1200">
        <a:solidFill>
          <a:schemeClr val="folHlink"/>
        </a:solidFill>
        <a:latin typeface="Verdana" pitchFamily="34" charset="0"/>
        <a:ea typeface="宋体" charset="-122"/>
        <a:cs typeface="+mn-cs"/>
      </a:defRPr>
    </a:lvl3pPr>
    <a:lvl4pPr marL="1371600" algn="l" rtl="0" fontAlgn="base">
      <a:spcBef>
        <a:spcPct val="20000"/>
      </a:spcBef>
      <a:spcAft>
        <a:spcPct val="0"/>
      </a:spcAft>
      <a:buClr>
        <a:schemeClr val="tx1"/>
      </a:buClr>
      <a:defRPr sz="2400" b="1" kern="1200">
        <a:solidFill>
          <a:schemeClr val="folHlink"/>
        </a:solidFill>
        <a:latin typeface="Verdana" pitchFamily="34" charset="0"/>
        <a:ea typeface="宋体" charset="-122"/>
        <a:cs typeface="+mn-cs"/>
      </a:defRPr>
    </a:lvl4pPr>
    <a:lvl5pPr marL="1828800" algn="l" rtl="0" fontAlgn="base">
      <a:spcBef>
        <a:spcPct val="20000"/>
      </a:spcBef>
      <a:spcAft>
        <a:spcPct val="0"/>
      </a:spcAft>
      <a:buClr>
        <a:schemeClr val="tx1"/>
      </a:buClr>
      <a:defRPr sz="2400" b="1" kern="1200">
        <a:solidFill>
          <a:schemeClr val="folHlink"/>
        </a:solidFill>
        <a:latin typeface="Verdana" pitchFamily="34" charset="0"/>
        <a:ea typeface="宋体" charset="-122"/>
        <a:cs typeface="+mn-cs"/>
      </a:defRPr>
    </a:lvl5pPr>
    <a:lvl6pPr marL="2286000" algn="l" defTabSz="914400" rtl="0" eaLnBrk="1" latinLnBrk="0" hangingPunct="1">
      <a:defRPr sz="2400" b="1" kern="1200">
        <a:solidFill>
          <a:schemeClr val="folHlink"/>
        </a:solidFill>
        <a:latin typeface="Verdana" pitchFamily="34" charset="0"/>
        <a:ea typeface="宋体" charset="-122"/>
        <a:cs typeface="+mn-cs"/>
      </a:defRPr>
    </a:lvl6pPr>
    <a:lvl7pPr marL="2743200" algn="l" defTabSz="914400" rtl="0" eaLnBrk="1" latinLnBrk="0" hangingPunct="1">
      <a:defRPr sz="2400" b="1" kern="1200">
        <a:solidFill>
          <a:schemeClr val="folHlink"/>
        </a:solidFill>
        <a:latin typeface="Verdana" pitchFamily="34" charset="0"/>
        <a:ea typeface="宋体" charset="-122"/>
        <a:cs typeface="+mn-cs"/>
      </a:defRPr>
    </a:lvl7pPr>
    <a:lvl8pPr marL="3200400" algn="l" defTabSz="914400" rtl="0" eaLnBrk="1" latinLnBrk="0" hangingPunct="1">
      <a:defRPr sz="2400" b="1" kern="1200">
        <a:solidFill>
          <a:schemeClr val="folHlink"/>
        </a:solidFill>
        <a:latin typeface="Verdana" pitchFamily="34" charset="0"/>
        <a:ea typeface="宋体" charset="-122"/>
        <a:cs typeface="+mn-cs"/>
      </a:defRPr>
    </a:lvl8pPr>
    <a:lvl9pPr marL="3657600" algn="l" defTabSz="914400" rtl="0" eaLnBrk="1" latinLnBrk="0" hangingPunct="1">
      <a:defRPr sz="2400" b="1" kern="1200">
        <a:solidFill>
          <a:schemeClr val="folHlink"/>
        </a:solidFill>
        <a:latin typeface="Verdana" pitchFamily="34"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99FF33"/>
    <a:srgbClr val="FF3300"/>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20432" autoAdjust="0"/>
    <p:restoredTop sz="99158" autoAdjust="0"/>
  </p:normalViewPr>
  <p:slideViewPr>
    <p:cSldViewPr>
      <p:cViewPr>
        <p:scale>
          <a:sx n="90" d="100"/>
          <a:sy n="90" d="100"/>
        </p:scale>
        <p:origin x="-1440" y="-62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77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8763" cy="6851650"/>
            <a:chOff x="1" y="0"/>
            <a:chExt cx="5763" cy="4316"/>
          </a:xfrm>
        </p:grpSpPr>
        <p:sp>
          <p:nvSpPr>
            <p:cNvPr id="5" name="Freeform 3"/>
            <p:cNvSpPr>
              <a:spLocks/>
            </p:cNvSpPr>
            <p:nvPr/>
          </p:nvSpPr>
          <p:spPr bwMode="hidden">
            <a:xfrm>
              <a:off x="5045" y="2626"/>
              <a:ext cx="719" cy="1690"/>
            </a:xfrm>
            <a:custGeom>
              <a:avLst/>
              <a:gdLst>
                <a:gd name="T0" fmla="*/ 717 w 717"/>
                <a:gd name="T1" fmla="*/ 72 h 1690"/>
                <a:gd name="T2" fmla="*/ 717 w 717"/>
                <a:gd name="T3" fmla="*/ 0 h 1690"/>
                <a:gd name="T4" fmla="*/ 699 w 717"/>
                <a:gd name="T5" fmla="*/ 101 h 1690"/>
                <a:gd name="T6" fmla="*/ 675 w 717"/>
                <a:gd name="T7" fmla="*/ 209 h 1690"/>
                <a:gd name="T8" fmla="*/ 627 w 717"/>
                <a:gd name="T9" fmla="*/ 389 h 1690"/>
                <a:gd name="T10" fmla="*/ 574 w 717"/>
                <a:gd name="T11" fmla="*/ 569 h 1690"/>
                <a:gd name="T12" fmla="*/ 502 w 717"/>
                <a:gd name="T13" fmla="*/ 749 h 1690"/>
                <a:gd name="T14" fmla="*/ 424 w 717"/>
                <a:gd name="T15" fmla="*/ 935 h 1690"/>
                <a:gd name="T16" fmla="*/ 334 w 717"/>
                <a:gd name="T17" fmla="*/ 1121 h 1690"/>
                <a:gd name="T18" fmla="*/ 233 w 717"/>
                <a:gd name="T19" fmla="*/ 1312 h 1690"/>
                <a:gd name="T20" fmla="*/ 125 w 717"/>
                <a:gd name="T21" fmla="*/ 1498 h 1690"/>
                <a:gd name="T22" fmla="*/ 0 w 717"/>
                <a:gd name="T23" fmla="*/ 1690 h 1690"/>
                <a:gd name="T24" fmla="*/ 11 w 717"/>
                <a:gd name="T25" fmla="*/ 1690 h 1690"/>
                <a:gd name="T26" fmla="*/ 137 w 717"/>
                <a:gd name="T27" fmla="*/ 1498 h 1690"/>
                <a:gd name="T28" fmla="*/ 245 w 717"/>
                <a:gd name="T29" fmla="*/ 1312 h 1690"/>
                <a:gd name="T30" fmla="*/ 346 w 717"/>
                <a:gd name="T31" fmla="*/ 1121 h 1690"/>
                <a:gd name="T32" fmla="*/ 436 w 717"/>
                <a:gd name="T33" fmla="*/ 935 h 1690"/>
                <a:gd name="T34" fmla="*/ 514 w 717"/>
                <a:gd name="T35" fmla="*/ 749 h 1690"/>
                <a:gd name="T36" fmla="*/ 585 w 717"/>
                <a:gd name="T37" fmla="*/ 569 h 1690"/>
                <a:gd name="T38" fmla="*/ 639 w 717"/>
                <a:gd name="T39" fmla="*/ 389 h 1690"/>
                <a:gd name="T40" fmla="*/ 687 w 717"/>
                <a:gd name="T41" fmla="*/ 209 h 1690"/>
                <a:gd name="T42" fmla="*/ 705 w 717"/>
                <a:gd name="T43" fmla="*/ 143 h 1690"/>
                <a:gd name="T44" fmla="*/ 717 w 717"/>
                <a:gd name="T45" fmla="*/ 72 h 1690"/>
                <a:gd name="T46" fmla="*/ 717 w 717"/>
                <a:gd name="T47" fmla="*/ 72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6" name="Freeform 4"/>
            <p:cNvSpPr>
              <a:spLocks/>
            </p:cNvSpPr>
            <p:nvPr/>
          </p:nvSpPr>
          <p:spPr bwMode="hidden">
            <a:xfrm>
              <a:off x="5386" y="3794"/>
              <a:ext cx="378" cy="522"/>
            </a:xfrm>
            <a:custGeom>
              <a:avLst/>
              <a:gdLst>
                <a:gd name="T0" fmla="*/ 377 w 377"/>
                <a:gd name="T1" fmla="*/ 0 h 522"/>
                <a:gd name="T2" fmla="*/ 293 w 377"/>
                <a:gd name="T3" fmla="*/ 132 h 522"/>
                <a:gd name="T4" fmla="*/ 204 w 377"/>
                <a:gd name="T5" fmla="*/ 264 h 522"/>
                <a:gd name="T6" fmla="*/ 102 w 377"/>
                <a:gd name="T7" fmla="*/ 396 h 522"/>
                <a:gd name="T8" fmla="*/ 0 w 377"/>
                <a:gd name="T9" fmla="*/ 522 h 522"/>
                <a:gd name="T10" fmla="*/ 12 w 377"/>
                <a:gd name="T11" fmla="*/ 522 h 522"/>
                <a:gd name="T12" fmla="*/ 114 w 377"/>
                <a:gd name="T13" fmla="*/ 402 h 522"/>
                <a:gd name="T14" fmla="*/ 204 w 377"/>
                <a:gd name="T15" fmla="*/ 282 h 522"/>
                <a:gd name="T16" fmla="*/ 377 w 377"/>
                <a:gd name="T17" fmla="*/ 24 h 522"/>
                <a:gd name="T18" fmla="*/ 377 w 377"/>
                <a:gd name="T19" fmla="*/ 0 h 522"/>
                <a:gd name="T20" fmla="*/ 377 w 377"/>
                <a:gd name="T21"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7" name="Freeform 5"/>
            <p:cNvSpPr>
              <a:spLocks/>
            </p:cNvSpPr>
            <p:nvPr/>
          </p:nvSpPr>
          <p:spPr bwMode="hidden">
            <a:xfrm>
              <a:off x="5680" y="4214"/>
              <a:ext cx="84" cy="102"/>
            </a:xfrm>
            <a:custGeom>
              <a:avLst/>
              <a:gdLst>
                <a:gd name="T0" fmla="*/ 0 w 84"/>
                <a:gd name="T1" fmla="*/ 102 h 102"/>
                <a:gd name="T2" fmla="*/ 18 w 84"/>
                <a:gd name="T3" fmla="*/ 102 h 102"/>
                <a:gd name="T4" fmla="*/ 48 w 84"/>
                <a:gd name="T5" fmla="*/ 60 h 102"/>
                <a:gd name="T6" fmla="*/ 84 w 84"/>
                <a:gd name="T7" fmla="*/ 24 h 102"/>
                <a:gd name="T8" fmla="*/ 84 w 84"/>
                <a:gd name="T9" fmla="*/ 0 h 102"/>
                <a:gd name="T10" fmla="*/ 42 w 84"/>
                <a:gd name="T11" fmla="*/ 54 h 102"/>
                <a:gd name="T12" fmla="*/ 0 w 84"/>
                <a:gd name="T13" fmla="*/ 102 h 102"/>
                <a:gd name="T14" fmla="*/ 0 w 84"/>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grpSp>
          <p:nvGrpSpPr>
            <p:cNvPr id="8" name="Group 6"/>
            <p:cNvGrpSpPr>
              <a:grpSpLocks/>
            </p:cNvGrpSpPr>
            <p:nvPr/>
          </p:nvGrpSpPr>
          <p:grpSpPr bwMode="auto">
            <a:xfrm>
              <a:off x="288" y="0"/>
              <a:ext cx="5098" cy="4316"/>
              <a:chOff x="288" y="0"/>
              <a:chExt cx="5098" cy="4316"/>
            </a:xfrm>
          </p:grpSpPr>
          <p:sp>
            <p:nvSpPr>
              <p:cNvPr id="28" name="Freeform 7"/>
              <p:cNvSpPr>
                <a:spLocks/>
              </p:cNvSpPr>
              <p:nvPr userDrawn="1"/>
            </p:nvSpPr>
            <p:spPr bwMode="hidden">
              <a:xfrm>
                <a:off x="2789" y="0"/>
                <a:ext cx="72" cy="4316"/>
              </a:xfrm>
              <a:custGeom>
                <a:avLst/>
                <a:gdLst>
                  <a:gd name="T0" fmla="*/ 0 w 72"/>
                  <a:gd name="T1" fmla="*/ 0 h 4316"/>
                  <a:gd name="T2" fmla="*/ 60 w 72"/>
                  <a:gd name="T3" fmla="*/ 4316 h 4316"/>
                  <a:gd name="T4" fmla="*/ 72 w 72"/>
                  <a:gd name="T5" fmla="*/ 4316 h 4316"/>
                  <a:gd name="T6" fmla="*/ 12 w 72"/>
                  <a:gd name="T7" fmla="*/ 0 h 4316"/>
                  <a:gd name="T8" fmla="*/ 0 w 72"/>
                  <a:gd name="T9" fmla="*/ 0 h 4316"/>
                  <a:gd name="T10" fmla="*/ 0 w 72"/>
                  <a:gd name="T11" fmla="*/ 0 h 4316"/>
                </a:gdLst>
                <a:ahLst/>
                <a:cxnLst>
                  <a:cxn ang="0">
                    <a:pos x="T0" y="T1"/>
                  </a:cxn>
                  <a:cxn ang="0">
                    <a:pos x="T2" y="T3"/>
                  </a:cxn>
                  <a:cxn ang="0">
                    <a:pos x="T4" y="T5"/>
                  </a:cxn>
                  <a:cxn ang="0">
                    <a:pos x="T6" y="T7"/>
                  </a:cxn>
                  <a:cxn ang="0">
                    <a:pos x="T8" y="T9"/>
                  </a:cxn>
                  <a:cxn ang="0">
                    <a:pos x="T10" y="T11"/>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29" name="Freeform 8"/>
              <p:cNvSpPr>
                <a:spLocks/>
              </p:cNvSpPr>
              <p:nvPr userDrawn="1"/>
            </p:nvSpPr>
            <p:spPr bwMode="hidden">
              <a:xfrm>
                <a:off x="3089" y="0"/>
                <a:ext cx="174" cy="4316"/>
              </a:xfrm>
              <a:custGeom>
                <a:avLst/>
                <a:gdLst>
                  <a:gd name="T0" fmla="*/ 24 w 174"/>
                  <a:gd name="T1" fmla="*/ 0 h 4316"/>
                  <a:gd name="T2" fmla="*/ 12 w 174"/>
                  <a:gd name="T3" fmla="*/ 0 h 4316"/>
                  <a:gd name="T4" fmla="*/ 42 w 174"/>
                  <a:gd name="T5" fmla="*/ 216 h 4316"/>
                  <a:gd name="T6" fmla="*/ 72 w 174"/>
                  <a:gd name="T7" fmla="*/ 444 h 4316"/>
                  <a:gd name="T8" fmla="*/ 96 w 174"/>
                  <a:gd name="T9" fmla="*/ 689 h 4316"/>
                  <a:gd name="T10" fmla="*/ 120 w 174"/>
                  <a:gd name="T11" fmla="*/ 947 h 4316"/>
                  <a:gd name="T12" fmla="*/ 132 w 174"/>
                  <a:gd name="T13" fmla="*/ 1211 h 4316"/>
                  <a:gd name="T14" fmla="*/ 150 w 174"/>
                  <a:gd name="T15" fmla="*/ 1487 h 4316"/>
                  <a:gd name="T16" fmla="*/ 156 w 174"/>
                  <a:gd name="T17" fmla="*/ 1768 h 4316"/>
                  <a:gd name="T18" fmla="*/ 162 w 174"/>
                  <a:gd name="T19" fmla="*/ 2062 h 4316"/>
                  <a:gd name="T20" fmla="*/ 156 w 174"/>
                  <a:gd name="T21" fmla="*/ 2644 h 4316"/>
                  <a:gd name="T22" fmla="*/ 126 w 174"/>
                  <a:gd name="T23" fmla="*/ 3225 h 4316"/>
                  <a:gd name="T24" fmla="*/ 108 w 174"/>
                  <a:gd name="T25" fmla="*/ 3507 h 4316"/>
                  <a:gd name="T26" fmla="*/ 78 w 174"/>
                  <a:gd name="T27" fmla="*/ 3788 h 4316"/>
                  <a:gd name="T28" fmla="*/ 42 w 174"/>
                  <a:gd name="T29" fmla="*/ 4058 h 4316"/>
                  <a:gd name="T30" fmla="*/ 0 w 174"/>
                  <a:gd name="T31" fmla="*/ 4316 h 4316"/>
                  <a:gd name="T32" fmla="*/ 12 w 174"/>
                  <a:gd name="T33" fmla="*/ 4316 h 4316"/>
                  <a:gd name="T34" fmla="*/ 54 w 174"/>
                  <a:gd name="T35" fmla="*/ 4058 h 4316"/>
                  <a:gd name="T36" fmla="*/ 90 w 174"/>
                  <a:gd name="T37" fmla="*/ 3782 h 4316"/>
                  <a:gd name="T38" fmla="*/ 120 w 174"/>
                  <a:gd name="T39" fmla="*/ 3507 h 4316"/>
                  <a:gd name="T40" fmla="*/ 138 w 174"/>
                  <a:gd name="T41" fmla="*/ 3219 h 4316"/>
                  <a:gd name="T42" fmla="*/ 168 w 174"/>
                  <a:gd name="T43" fmla="*/ 2638 h 4316"/>
                  <a:gd name="T44" fmla="*/ 174 w 174"/>
                  <a:gd name="T45" fmla="*/ 2056 h 4316"/>
                  <a:gd name="T46" fmla="*/ 168 w 174"/>
                  <a:gd name="T47" fmla="*/ 1768 h 4316"/>
                  <a:gd name="T48" fmla="*/ 162 w 174"/>
                  <a:gd name="T49" fmla="*/ 1487 h 4316"/>
                  <a:gd name="T50" fmla="*/ 144 w 174"/>
                  <a:gd name="T51" fmla="*/ 1211 h 4316"/>
                  <a:gd name="T52" fmla="*/ 132 w 174"/>
                  <a:gd name="T53" fmla="*/ 941 h 4316"/>
                  <a:gd name="T54" fmla="*/ 108 w 174"/>
                  <a:gd name="T55" fmla="*/ 689 h 4316"/>
                  <a:gd name="T56" fmla="*/ 84 w 174"/>
                  <a:gd name="T57" fmla="*/ 444 h 4316"/>
                  <a:gd name="T58" fmla="*/ 54 w 174"/>
                  <a:gd name="T59" fmla="*/ 216 h 4316"/>
                  <a:gd name="T60" fmla="*/ 24 w 174"/>
                  <a:gd name="T61" fmla="*/ 0 h 4316"/>
                  <a:gd name="T62" fmla="*/ 24 w 174"/>
                  <a:gd name="T63"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0" name="Freeform 9"/>
              <p:cNvSpPr>
                <a:spLocks/>
              </p:cNvSpPr>
              <p:nvPr userDrawn="1"/>
            </p:nvSpPr>
            <p:spPr bwMode="hidden">
              <a:xfrm>
                <a:off x="3358" y="0"/>
                <a:ext cx="337" cy="4316"/>
              </a:xfrm>
              <a:custGeom>
                <a:avLst/>
                <a:gdLst>
                  <a:gd name="T0" fmla="*/ 329 w 335"/>
                  <a:gd name="T1" fmla="*/ 2014 h 4316"/>
                  <a:gd name="T2" fmla="*/ 317 w 335"/>
                  <a:gd name="T3" fmla="*/ 1726 h 4316"/>
                  <a:gd name="T4" fmla="*/ 293 w 335"/>
                  <a:gd name="T5" fmla="*/ 1445 h 4316"/>
                  <a:gd name="T6" fmla="*/ 263 w 335"/>
                  <a:gd name="T7" fmla="*/ 1175 h 4316"/>
                  <a:gd name="T8" fmla="*/ 228 w 335"/>
                  <a:gd name="T9" fmla="*/ 917 h 4316"/>
                  <a:gd name="T10" fmla="*/ 186 w 335"/>
                  <a:gd name="T11" fmla="*/ 665 h 4316"/>
                  <a:gd name="T12" fmla="*/ 132 w 335"/>
                  <a:gd name="T13" fmla="*/ 432 h 4316"/>
                  <a:gd name="T14" fmla="*/ 78 w 335"/>
                  <a:gd name="T15" fmla="*/ 204 h 4316"/>
                  <a:gd name="T16" fmla="*/ 12 w 335"/>
                  <a:gd name="T17" fmla="*/ 0 h 4316"/>
                  <a:gd name="T18" fmla="*/ 0 w 335"/>
                  <a:gd name="T19" fmla="*/ 0 h 4316"/>
                  <a:gd name="T20" fmla="*/ 66 w 335"/>
                  <a:gd name="T21" fmla="*/ 204 h 4316"/>
                  <a:gd name="T22" fmla="*/ 120 w 335"/>
                  <a:gd name="T23" fmla="*/ 432 h 4316"/>
                  <a:gd name="T24" fmla="*/ 174 w 335"/>
                  <a:gd name="T25" fmla="*/ 665 h 4316"/>
                  <a:gd name="T26" fmla="*/ 216 w 335"/>
                  <a:gd name="T27" fmla="*/ 917 h 4316"/>
                  <a:gd name="T28" fmla="*/ 251 w 335"/>
                  <a:gd name="T29" fmla="*/ 1175 h 4316"/>
                  <a:gd name="T30" fmla="*/ 281 w 335"/>
                  <a:gd name="T31" fmla="*/ 1445 h 4316"/>
                  <a:gd name="T32" fmla="*/ 305 w 335"/>
                  <a:gd name="T33" fmla="*/ 1726 h 4316"/>
                  <a:gd name="T34" fmla="*/ 317 w 335"/>
                  <a:gd name="T35" fmla="*/ 2014 h 4316"/>
                  <a:gd name="T36" fmla="*/ 323 w 335"/>
                  <a:gd name="T37" fmla="*/ 2314 h 4316"/>
                  <a:gd name="T38" fmla="*/ 317 w 335"/>
                  <a:gd name="T39" fmla="*/ 2608 h 4316"/>
                  <a:gd name="T40" fmla="*/ 305 w 335"/>
                  <a:gd name="T41" fmla="*/ 2907 h 4316"/>
                  <a:gd name="T42" fmla="*/ 281 w 335"/>
                  <a:gd name="T43" fmla="*/ 3201 h 4316"/>
                  <a:gd name="T44" fmla="*/ 257 w 335"/>
                  <a:gd name="T45" fmla="*/ 3489 h 4316"/>
                  <a:gd name="T46" fmla="*/ 216 w 335"/>
                  <a:gd name="T47" fmla="*/ 3777 h 4316"/>
                  <a:gd name="T48" fmla="*/ 174 w 335"/>
                  <a:gd name="T49" fmla="*/ 4052 h 4316"/>
                  <a:gd name="T50" fmla="*/ 120 w 335"/>
                  <a:gd name="T51" fmla="*/ 4316 h 4316"/>
                  <a:gd name="T52" fmla="*/ 132 w 335"/>
                  <a:gd name="T53" fmla="*/ 4316 h 4316"/>
                  <a:gd name="T54" fmla="*/ 186 w 335"/>
                  <a:gd name="T55" fmla="*/ 4052 h 4316"/>
                  <a:gd name="T56" fmla="*/ 228 w 335"/>
                  <a:gd name="T57" fmla="*/ 3777 h 4316"/>
                  <a:gd name="T58" fmla="*/ 269 w 335"/>
                  <a:gd name="T59" fmla="*/ 3489 h 4316"/>
                  <a:gd name="T60" fmla="*/ 293 w 335"/>
                  <a:gd name="T61" fmla="*/ 3201 h 4316"/>
                  <a:gd name="T62" fmla="*/ 317 w 335"/>
                  <a:gd name="T63" fmla="*/ 2907 h 4316"/>
                  <a:gd name="T64" fmla="*/ 329 w 335"/>
                  <a:gd name="T65" fmla="*/ 2608 h 4316"/>
                  <a:gd name="T66" fmla="*/ 335 w 335"/>
                  <a:gd name="T67" fmla="*/ 2314 h 4316"/>
                  <a:gd name="T68" fmla="*/ 329 w 335"/>
                  <a:gd name="T69" fmla="*/ 2014 h 4316"/>
                  <a:gd name="T70" fmla="*/ 329 w 335"/>
                  <a:gd name="T71" fmla="*/ 201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1" name="Freeform 10"/>
              <p:cNvSpPr>
                <a:spLocks/>
              </p:cNvSpPr>
              <p:nvPr userDrawn="1"/>
            </p:nvSpPr>
            <p:spPr bwMode="hidden">
              <a:xfrm>
                <a:off x="3676" y="0"/>
                <a:ext cx="427" cy="4316"/>
              </a:xfrm>
              <a:custGeom>
                <a:avLst/>
                <a:gdLst>
                  <a:gd name="T0" fmla="*/ 413 w 425"/>
                  <a:gd name="T1" fmla="*/ 1924 h 4316"/>
                  <a:gd name="T2" fmla="*/ 395 w 425"/>
                  <a:gd name="T3" fmla="*/ 1690 h 4316"/>
                  <a:gd name="T4" fmla="*/ 365 w 425"/>
                  <a:gd name="T5" fmla="*/ 1457 h 4316"/>
                  <a:gd name="T6" fmla="*/ 329 w 425"/>
                  <a:gd name="T7" fmla="*/ 1229 h 4316"/>
                  <a:gd name="T8" fmla="*/ 281 w 425"/>
                  <a:gd name="T9" fmla="*/ 1001 h 4316"/>
                  <a:gd name="T10" fmla="*/ 227 w 425"/>
                  <a:gd name="T11" fmla="*/ 761 h 4316"/>
                  <a:gd name="T12" fmla="*/ 162 w 425"/>
                  <a:gd name="T13" fmla="*/ 522 h 4316"/>
                  <a:gd name="T14" fmla="*/ 90 w 425"/>
                  <a:gd name="T15" fmla="*/ 270 h 4316"/>
                  <a:gd name="T16" fmla="*/ 12 w 425"/>
                  <a:gd name="T17" fmla="*/ 0 h 4316"/>
                  <a:gd name="T18" fmla="*/ 0 w 425"/>
                  <a:gd name="T19" fmla="*/ 0 h 4316"/>
                  <a:gd name="T20" fmla="*/ 84 w 425"/>
                  <a:gd name="T21" fmla="*/ 270 h 4316"/>
                  <a:gd name="T22" fmla="*/ 156 w 425"/>
                  <a:gd name="T23" fmla="*/ 522 h 4316"/>
                  <a:gd name="T24" fmla="*/ 216 w 425"/>
                  <a:gd name="T25" fmla="*/ 767 h 4316"/>
                  <a:gd name="T26" fmla="*/ 275 w 425"/>
                  <a:gd name="T27" fmla="*/ 1001 h 4316"/>
                  <a:gd name="T28" fmla="*/ 317 w 425"/>
                  <a:gd name="T29" fmla="*/ 1235 h 4316"/>
                  <a:gd name="T30" fmla="*/ 353 w 425"/>
                  <a:gd name="T31" fmla="*/ 1463 h 4316"/>
                  <a:gd name="T32" fmla="*/ 383 w 425"/>
                  <a:gd name="T33" fmla="*/ 1690 h 4316"/>
                  <a:gd name="T34" fmla="*/ 401 w 425"/>
                  <a:gd name="T35" fmla="*/ 1924 h 4316"/>
                  <a:gd name="T36" fmla="*/ 413 w 425"/>
                  <a:gd name="T37" fmla="*/ 2188 h 4316"/>
                  <a:gd name="T38" fmla="*/ 407 w 425"/>
                  <a:gd name="T39" fmla="*/ 2458 h 4316"/>
                  <a:gd name="T40" fmla="*/ 395 w 425"/>
                  <a:gd name="T41" fmla="*/ 2733 h 4316"/>
                  <a:gd name="T42" fmla="*/ 365 w 425"/>
                  <a:gd name="T43" fmla="*/ 3021 h 4316"/>
                  <a:gd name="T44" fmla="*/ 329 w 425"/>
                  <a:gd name="T45" fmla="*/ 3321 h 4316"/>
                  <a:gd name="T46" fmla="*/ 275 w 425"/>
                  <a:gd name="T47" fmla="*/ 3639 h 4316"/>
                  <a:gd name="T48" fmla="*/ 204 w 425"/>
                  <a:gd name="T49" fmla="*/ 3968 h 4316"/>
                  <a:gd name="T50" fmla="*/ 126 w 425"/>
                  <a:gd name="T51" fmla="*/ 4316 h 4316"/>
                  <a:gd name="T52" fmla="*/ 138 w 425"/>
                  <a:gd name="T53" fmla="*/ 4316 h 4316"/>
                  <a:gd name="T54" fmla="*/ 216 w 425"/>
                  <a:gd name="T55" fmla="*/ 3968 h 4316"/>
                  <a:gd name="T56" fmla="*/ 287 w 425"/>
                  <a:gd name="T57" fmla="*/ 3639 h 4316"/>
                  <a:gd name="T58" fmla="*/ 341 w 425"/>
                  <a:gd name="T59" fmla="*/ 3321 h 4316"/>
                  <a:gd name="T60" fmla="*/ 377 w 425"/>
                  <a:gd name="T61" fmla="*/ 3021 h 4316"/>
                  <a:gd name="T62" fmla="*/ 407 w 425"/>
                  <a:gd name="T63" fmla="*/ 2733 h 4316"/>
                  <a:gd name="T64" fmla="*/ 419 w 425"/>
                  <a:gd name="T65" fmla="*/ 2458 h 4316"/>
                  <a:gd name="T66" fmla="*/ 425 w 425"/>
                  <a:gd name="T67" fmla="*/ 2188 h 4316"/>
                  <a:gd name="T68" fmla="*/ 413 w 425"/>
                  <a:gd name="T69" fmla="*/ 1924 h 4316"/>
                  <a:gd name="T70" fmla="*/ 413 w 425"/>
                  <a:gd name="T71" fmla="*/ 192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2" name="Freeform 11"/>
              <p:cNvSpPr>
                <a:spLocks/>
              </p:cNvSpPr>
              <p:nvPr userDrawn="1"/>
            </p:nvSpPr>
            <p:spPr bwMode="hidden">
              <a:xfrm>
                <a:off x="3946" y="0"/>
                <a:ext cx="558" cy="4316"/>
              </a:xfrm>
              <a:custGeom>
                <a:avLst/>
                <a:gdLst>
                  <a:gd name="T0" fmla="*/ 556 w 556"/>
                  <a:gd name="T1" fmla="*/ 2020 h 4316"/>
                  <a:gd name="T2" fmla="*/ 538 w 556"/>
                  <a:gd name="T3" fmla="*/ 1732 h 4316"/>
                  <a:gd name="T4" fmla="*/ 503 w 556"/>
                  <a:gd name="T5" fmla="*/ 1445 h 4316"/>
                  <a:gd name="T6" fmla="*/ 455 w 556"/>
                  <a:gd name="T7" fmla="*/ 1175 h 4316"/>
                  <a:gd name="T8" fmla="*/ 395 w 556"/>
                  <a:gd name="T9" fmla="*/ 911 h 4316"/>
                  <a:gd name="T10" fmla="*/ 317 w 556"/>
                  <a:gd name="T11" fmla="*/ 659 h 4316"/>
                  <a:gd name="T12" fmla="*/ 228 w 556"/>
                  <a:gd name="T13" fmla="*/ 426 h 4316"/>
                  <a:gd name="T14" fmla="*/ 126 w 556"/>
                  <a:gd name="T15" fmla="*/ 204 h 4316"/>
                  <a:gd name="T16" fmla="*/ 12 w 556"/>
                  <a:gd name="T17" fmla="*/ 0 h 4316"/>
                  <a:gd name="T18" fmla="*/ 0 w 556"/>
                  <a:gd name="T19" fmla="*/ 0 h 4316"/>
                  <a:gd name="T20" fmla="*/ 114 w 556"/>
                  <a:gd name="T21" fmla="*/ 204 h 4316"/>
                  <a:gd name="T22" fmla="*/ 216 w 556"/>
                  <a:gd name="T23" fmla="*/ 426 h 4316"/>
                  <a:gd name="T24" fmla="*/ 305 w 556"/>
                  <a:gd name="T25" fmla="*/ 659 h 4316"/>
                  <a:gd name="T26" fmla="*/ 383 w 556"/>
                  <a:gd name="T27" fmla="*/ 911 h 4316"/>
                  <a:gd name="T28" fmla="*/ 443 w 556"/>
                  <a:gd name="T29" fmla="*/ 1175 h 4316"/>
                  <a:gd name="T30" fmla="*/ 491 w 556"/>
                  <a:gd name="T31" fmla="*/ 1445 h 4316"/>
                  <a:gd name="T32" fmla="*/ 526 w 556"/>
                  <a:gd name="T33" fmla="*/ 1732 h 4316"/>
                  <a:gd name="T34" fmla="*/ 544 w 556"/>
                  <a:gd name="T35" fmla="*/ 2020 h 4316"/>
                  <a:gd name="T36" fmla="*/ 544 w 556"/>
                  <a:gd name="T37" fmla="*/ 2326 h 4316"/>
                  <a:gd name="T38" fmla="*/ 532 w 556"/>
                  <a:gd name="T39" fmla="*/ 2632 h 4316"/>
                  <a:gd name="T40" fmla="*/ 503 w 556"/>
                  <a:gd name="T41" fmla="*/ 2931 h 4316"/>
                  <a:gd name="T42" fmla="*/ 455 w 556"/>
                  <a:gd name="T43" fmla="*/ 3225 h 4316"/>
                  <a:gd name="T44" fmla="*/ 389 w 556"/>
                  <a:gd name="T45" fmla="*/ 3513 h 4316"/>
                  <a:gd name="T46" fmla="*/ 311 w 556"/>
                  <a:gd name="T47" fmla="*/ 3788 h 4316"/>
                  <a:gd name="T48" fmla="*/ 216 w 556"/>
                  <a:gd name="T49" fmla="*/ 4058 h 4316"/>
                  <a:gd name="T50" fmla="*/ 102 w 556"/>
                  <a:gd name="T51" fmla="*/ 4316 h 4316"/>
                  <a:gd name="T52" fmla="*/ 114 w 556"/>
                  <a:gd name="T53" fmla="*/ 4316 h 4316"/>
                  <a:gd name="T54" fmla="*/ 228 w 556"/>
                  <a:gd name="T55" fmla="*/ 4058 h 4316"/>
                  <a:gd name="T56" fmla="*/ 323 w 556"/>
                  <a:gd name="T57" fmla="*/ 3788 h 4316"/>
                  <a:gd name="T58" fmla="*/ 401 w 556"/>
                  <a:gd name="T59" fmla="*/ 3513 h 4316"/>
                  <a:gd name="T60" fmla="*/ 467 w 556"/>
                  <a:gd name="T61" fmla="*/ 3225 h 4316"/>
                  <a:gd name="T62" fmla="*/ 515 w 556"/>
                  <a:gd name="T63" fmla="*/ 2931 h 4316"/>
                  <a:gd name="T64" fmla="*/ 544 w 556"/>
                  <a:gd name="T65" fmla="*/ 2632 h 4316"/>
                  <a:gd name="T66" fmla="*/ 556 w 556"/>
                  <a:gd name="T67" fmla="*/ 2326 h 4316"/>
                  <a:gd name="T68" fmla="*/ 556 w 556"/>
                  <a:gd name="T69" fmla="*/ 2020 h 4316"/>
                  <a:gd name="T70" fmla="*/ 556 w 556"/>
                  <a:gd name="T71" fmla="*/ 202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3" name="Freeform 12"/>
              <p:cNvSpPr>
                <a:spLocks/>
              </p:cNvSpPr>
              <p:nvPr userDrawn="1"/>
            </p:nvSpPr>
            <p:spPr bwMode="hidden">
              <a:xfrm>
                <a:off x="4246" y="0"/>
                <a:ext cx="690" cy="4316"/>
              </a:xfrm>
              <a:custGeom>
                <a:avLst/>
                <a:gdLst>
                  <a:gd name="T0" fmla="*/ 688 w 688"/>
                  <a:gd name="T1" fmla="*/ 2086 h 4316"/>
                  <a:gd name="T2" fmla="*/ 670 w 688"/>
                  <a:gd name="T3" fmla="*/ 1810 h 4316"/>
                  <a:gd name="T4" fmla="*/ 634 w 688"/>
                  <a:gd name="T5" fmla="*/ 1541 h 4316"/>
                  <a:gd name="T6" fmla="*/ 574 w 688"/>
                  <a:gd name="T7" fmla="*/ 1271 h 4316"/>
                  <a:gd name="T8" fmla="*/ 497 w 688"/>
                  <a:gd name="T9" fmla="*/ 1007 h 4316"/>
                  <a:gd name="T10" fmla="*/ 401 w 688"/>
                  <a:gd name="T11" fmla="*/ 749 h 4316"/>
                  <a:gd name="T12" fmla="*/ 293 w 688"/>
                  <a:gd name="T13" fmla="*/ 492 h 4316"/>
                  <a:gd name="T14" fmla="*/ 162 w 688"/>
                  <a:gd name="T15" fmla="*/ 240 h 4316"/>
                  <a:gd name="T16" fmla="*/ 12 w 688"/>
                  <a:gd name="T17" fmla="*/ 0 h 4316"/>
                  <a:gd name="T18" fmla="*/ 0 w 688"/>
                  <a:gd name="T19" fmla="*/ 0 h 4316"/>
                  <a:gd name="T20" fmla="*/ 150 w 688"/>
                  <a:gd name="T21" fmla="*/ 240 h 4316"/>
                  <a:gd name="T22" fmla="*/ 281 w 688"/>
                  <a:gd name="T23" fmla="*/ 492 h 4316"/>
                  <a:gd name="T24" fmla="*/ 389 w 688"/>
                  <a:gd name="T25" fmla="*/ 749 h 4316"/>
                  <a:gd name="T26" fmla="*/ 485 w 688"/>
                  <a:gd name="T27" fmla="*/ 1007 h 4316"/>
                  <a:gd name="T28" fmla="*/ 562 w 688"/>
                  <a:gd name="T29" fmla="*/ 1271 h 4316"/>
                  <a:gd name="T30" fmla="*/ 622 w 688"/>
                  <a:gd name="T31" fmla="*/ 1541 h 4316"/>
                  <a:gd name="T32" fmla="*/ 658 w 688"/>
                  <a:gd name="T33" fmla="*/ 1810 h 4316"/>
                  <a:gd name="T34" fmla="*/ 676 w 688"/>
                  <a:gd name="T35" fmla="*/ 2086 h 4316"/>
                  <a:gd name="T36" fmla="*/ 676 w 688"/>
                  <a:gd name="T37" fmla="*/ 2368 h 4316"/>
                  <a:gd name="T38" fmla="*/ 658 w 688"/>
                  <a:gd name="T39" fmla="*/ 2650 h 4316"/>
                  <a:gd name="T40" fmla="*/ 616 w 688"/>
                  <a:gd name="T41" fmla="*/ 2931 h 4316"/>
                  <a:gd name="T42" fmla="*/ 556 w 688"/>
                  <a:gd name="T43" fmla="*/ 3213 h 4316"/>
                  <a:gd name="T44" fmla="*/ 473 w 688"/>
                  <a:gd name="T45" fmla="*/ 3495 h 4316"/>
                  <a:gd name="T46" fmla="*/ 371 w 688"/>
                  <a:gd name="T47" fmla="*/ 3777 h 4316"/>
                  <a:gd name="T48" fmla="*/ 251 w 688"/>
                  <a:gd name="T49" fmla="*/ 4046 h 4316"/>
                  <a:gd name="T50" fmla="*/ 114 w 688"/>
                  <a:gd name="T51" fmla="*/ 4316 h 4316"/>
                  <a:gd name="T52" fmla="*/ 126 w 688"/>
                  <a:gd name="T53" fmla="*/ 4316 h 4316"/>
                  <a:gd name="T54" fmla="*/ 263 w 688"/>
                  <a:gd name="T55" fmla="*/ 4046 h 4316"/>
                  <a:gd name="T56" fmla="*/ 383 w 688"/>
                  <a:gd name="T57" fmla="*/ 3777 h 4316"/>
                  <a:gd name="T58" fmla="*/ 485 w 688"/>
                  <a:gd name="T59" fmla="*/ 3495 h 4316"/>
                  <a:gd name="T60" fmla="*/ 568 w 688"/>
                  <a:gd name="T61" fmla="*/ 3219 h 4316"/>
                  <a:gd name="T62" fmla="*/ 628 w 688"/>
                  <a:gd name="T63" fmla="*/ 2937 h 4316"/>
                  <a:gd name="T64" fmla="*/ 670 w 688"/>
                  <a:gd name="T65" fmla="*/ 2656 h 4316"/>
                  <a:gd name="T66" fmla="*/ 688 w 688"/>
                  <a:gd name="T67" fmla="*/ 2368 h 4316"/>
                  <a:gd name="T68" fmla="*/ 688 w 688"/>
                  <a:gd name="T69" fmla="*/ 2086 h 4316"/>
                  <a:gd name="T70" fmla="*/ 688 w 688"/>
                  <a:gd name="T71" fmla="*/ 208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4" name="Freeform 13"/>
              <p:cNvSpPr>
                <a:spLocks/>
              </p:cNvSpPr>
              <p:nvPr userDrawn="1"/>
            </p:nvSpPr>
            <p:spPr bwMode="hidden">
              <a:xfrm>
                <a:off x="4522" y="0"/>
                <a:ext cx="864" cy="4316"/>
              </a:xfrm>
              <a:custGeom>
                <a:avLst/>
                <a:gdLst>
                  <a:gd name="T0" fmla="*/ 855 w 861"/>
                  <a:gd name="T1" fmla="*/ 2128 h 4316"/>
                  <a:gd name="T2" fmla="*/ 831 w 861"/>
                  <a:gd name="T3" fmla="*/ 1834 h 4316"/>
                  <a:gd name="T4" fmla="*/ 808 w 861"/>
                  <a:gd name="T5" fmla="*/ 1684 h 4316"/>
                  <a:gd name="T6" fmla="*/ 784 w 861"/>
                  <a:gd name="T7" fmla="*/ 1541 h 4316"/>
                  <a:gd name="T8" fmla="*/ 748 w 861"/>
                  <a:gd name="T9" fmla="*/ 1397 h 4316"/>
                  <a:gd name="T10" fmla="*/ 712 w 861"/>
                  <a:gd name="T11" fmla="*/ 1253 h 4316"/>
                  <a:gd name="T12" fmla="*/ 664 w 861"/>
                  <a:gd name="T13" fmla="*/ 1115 h 4316"/>
                  <a:gd name="T14" fmla="*/ 610 w 861"/>
                  <a:gd name="T15" fmla="*/ 977 h 4316"/>
                  <a:gd name="T16" fmla="*/ 491 w 861"/>
                  <a:gd name="T17" fmla="*/ 719 h 4316"/>
                  <a:gd name="T18" fmla="*/ 353 w 861"/>
                  <a:gd name="T19" fmla="*/ 468 h 4316"/>
                  <a:gd name="T20" fmla="*/ 192 w 861"/>
                  <a:gd name="T21" fmla="*/ 228 h 4316"/>
                  <a:gd name="T22" fmla="*/ 12 w 861"/>
                  <a:gd name="T23" fmla="*/ 0 h 4316"/>
                  <a:gd name="T24" fmla="*/ 0 w 861"/>
                  <a:gd name="T25" fmla="*/ 0 h 4316"/>
                  <a:gd name="T26" fmla="*/ 180 w 861"/>
                  <a:gd name="T27" fmla="*/ 228 h 4316"/>
                  <a:gd name="T28" fmla="*/ 341 w 861"/>
                  <a:gd name="T29" fmla="*/ 468 h 4316"/>
                  <a:gd name="T30" fmla="*/ 479 w 861"/>
                  <a:gd name="T31" fmla="*/ 719 h 4316"/>
                  <a:gd name="T32" fmla="*/ 598 w 861"/>
                  <a:gd name="T33" fmla="*/ 983 h 4316"/>
                  <a:gd name="T34" fmla="*/ 652 w 861"/>
                  <a:gd name="T35" fmla="*/ 1121 h 4316"/>
                  <a:gd name="T36" fmla="*/ 700 w 861"/>
                  <a:gd name="T37" fmla="*/ 1259 h 4316"/>
                  <a:gd name="T38" fmla="*/ 736 w 861"/>
                  <a:gd name="T39" fmla="*/ 1403 h 4316"/>
                  <a:gd name="T40" fmla="*/ 772 w 861"/>
                  <a:gd name="T41" fmla="*/ 1547 h 4316"/>
                  <a:gd name="T42" fmla="*/ 802 w 861"/>
                  <a:gd name="T43" fmla="*/ 1690 h 4316"/>
                  <a:gd name="T44" fmla="*/ 819 w 861"/>
                  <a:gd name="T45" fmla="*/ 1834 h 4316"/>
                  <a:gd name="T46" fmla="*/ 837 w 861"/>
                  <a:gd name="T47" fmla="*/ 1984 h 4316"/>
                  <a:gd name="T48" fmla="*/ 843 w 861"/>
                  <a:gd name="T49" fmla="*/ 2128 h 4316"/>
                  <a:gd name="T50" fmla="*/ 849 w 861"/>
                  <a:gd name="T51" fmla="*/ 2278 h 4316"/>
                  <a:gd name="T52" fmla="*/ 843 w 861"/>
                  <a:gd name="T53" fmla="*/ 2428 h 4316"/>
                  <a:gd name="T54" fmla="*/ 831 w 861"/>
                  <a:gd name="T55" fmla="*/ 2572 h 4316"/>
                  <a:gd name="T56" fmla="*/ 819 w 861"/>
                  <a:gd name="T57" fmla="*/ 2721 h 4316"/>
                  <a:gd name="T58" fmla="*/ 796 w 861"/>
                  <a:gd name="T59" fmla="*/ 2865 h 4316"/>
                  <a:gd name="T60" fmla="*/ 766 w 861"/>
                  <a:gd name="T61" fmla="*/ 3015 h 4316"/>
                  <a:gd name="T62" fmla="*/ 724 w 861"/>
                  <a:gd name="T63" fmla="*/ 3159 h 4316"/>
                  <a:gd name="T64" fmla="*/ 682 w 861"/>
                  <a:gd name="T65" fmla="*/ 3303 h 4316"/>
                  <a:gd name="T66" fmla="*/ 586 w 861"/>
                  <a:gd name="T67" fmla="*/ 3567 h 4316"/>
                  <a:gd name="T68" fmla="*/ 473 w 861"/>
                  <a:gd name="T69" fmla="*/ 3824 h 4316"/>
                  <a:gd name="T70" fmla="*/ 335 w 861"/>
                  <a:gd name="T71" fmla="*/ 4076 h 4316"/>
                  <a:gd name="T72" fmla="*/ 180 w 861"/>
                  <a:gd name="T73" fmla="*/ 4316 h 4316"/>
                  <a:gd name="T74" fmla="*/ 192 w 861"/>
                  <a:gd name="T75" fmla="*/ 4316 h 4316"/>
                  <a:gd name="T76" fmla="*/ 347 w 861"/>
                  <a:gd name="T77" fmla="*/ 4076 h 4316"/>
                  <a:gd name="T78" fmla="*/ 485 w 861"/>
                  <a:gd name="T79" fmla="*/ 3824 h 4316"/>
                  <a:gd name="T80" fmla="*/ 598 w 861"/>
                  <a:gd name="T81" fmla="*/ 3573 h 4316"/>
                  <a:gd name="T82" fmla="*/ 694 w 861"/>
                  <a:gd name="T83" fmla="*/ 3309 h 4316"/>
                  <a:gd name="T84" fmla="*/ 736 w 861"/>
                  <a:gd name="T85" fmla="*/ 3165 h 4316"/>
                  <a:gd name="T86" fmla="*/ 778 w 861"/>
                  <a:gd name="T87" fmla="*/ 3021 h 4316"/>
                  <a:gd name="T88" fmla="*/ 808 w 861"/>
                  <a:gd name="T89" fmla="*/ 2871 h 4316"/>
                  <a:gd name="T90" fmla="*/ 831 w 861"/>
                  <a:gd name="T91" fmla="*/ 2727 h 4316"/>
                  <a:gd name="T92" fmla="*/ 843 w 861"/>
                  <a:gd name="T93" fmla="*/ 2578 h 4316"/>
                  <a:gd name="T94" fmla="*/ 855 w 861"/>
                  <a:gd name="T95" fmla="*/ 2428 h 4316"/>
                  <a:gd name="T96" fmla="*/ 861 w 861"/>
                  <a:gd name="T97" fmla="*/ 2278 h 4316"/>
                  <a:gd name="T98" fmla="*/ 855 w 861"/>
                  <a:gd name="T99" fmla="*/ 2128 h 4316"/>
                  <a:gd name="T100" fmla="*/ 855 w 861"/>
                  <a:gd name="T101" fmla="*/ 212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5" name="Freeform 14"/>
              <p:cNvSpPr>
                <a:spLocks/>
              </p:cNvSpPr>
              <p:nvPr userDrawn="1"/>
            </p:nvSpPr>
            <p:spPr bwMode="hidden">
              <a:xfrm>
                <a:off x="2399" y="0"/>
                <a:ext cx="150" cy="4316"/>
              </a:xfrm>
              <a:custGeom>
                <a:avLst/>
                <a:gdLst>
                  <a:gd name="T0" fmla="*/ 18 w 149"/>
                  <a:gd name="T1" fmla="*/ 1942 h 4316"/>
                  <a:gd name="T2" fmla="*/ 30 w 149"/>
                  <a:gd name="T3" fmla="*/ 1630 h 4316"/>
                  <a:gd name="T4" fmla="*/ 42 w 149"/>
                  <a:gd name="T5" fmla="*/ 1331 h 4316"/>
                  <a:gd name="T6" fmla="*/ 59 w 149"/>
                  <a:gd name="T7" fmla="*/ 1055 h 4316"/>
                  <a:gd name="T8" fmla="*/ 77 w 149"/>
                  <a:gd name="T9" fmla="*/ 791 h 4316"/>
                  <a:gd name="T10" fmla="*/ 83 w 149"/>
                  <a:gd name="T11" fmla="*/ 671 h 4316"/>
                  <a:gd name="T12" fmla="*/ 95 w 149"/>
                  <a:gd name="T13" fmla="*/ 557 h 4316"/>
                  <a:gd name="T14" fmla="*/ 107 w 149"/>
                  <a:gd name="T15" fmla="*/ 444 h 4316"/>
                  <a:gd name="T16" fmla="*/ 113 w 149"/>
                  <a:gd name="T17" fmla="*/ 342 h 4316"/>
                  <a:gd name="T18" fmla="*/ 125 w 149"/>
                  <a:gd name="T19" fmla="*/ 246 h 4316"/>
                  <a:gd name="T20" fmla="*/ 131 w 149"/>
                  <a:gd name="T21" fmla="*/ 156 h 4316"/>
                  <a:gd name="T22" fmla="*/ 143 w 149"/>
                  <a:gd name="T23" fmla="*/ 72 h 4316"/>
                  <a:gd name="T24" fmla="*/ 149 w 149"/>
                  <a:gd name="T25" fmla="*/ 0 h 4316"/>
                  <a:gd name="T26" fmla="*/ 137 w 149"/>
                  <a:gd name="T27" fmla="*/ 0 h 4316"/>
                  <a:gd name="T28" fmla="*/ 131 w 149"/>
                  <a:gd name="T29" fmla="*/ 72 h 4316"/>
                  <a:gd name="T30" fmla="*/ 119 w 149"/>
                  <a:gd name="T31" fmla="*/ 156 h 4316"/>
                  <a:gd name="T32" fmla="*/ 113 w 149"/>
                  <a:gd name="T33" fmla="*/ 246 h 4316"/>
                  <a:gd name="T34" fmla="*/ 101 w 149"/>
                  <a:gd name="T35" fmla="*/ 342 h 4316"/>
                  <a:gd name="T36" fmla="*/ 95 w 149"/>
                  <a:gd name="T37" fmla="*/ 444 h 4316"/>
                  <a:gd name="T38" fmla="*/ 83 w 149"/>
                  <a:gd name="T39" fmla="*/ 557 h 4316"/>
                  <a:gd name="T40" fmla="*/ 71 w 149"/>
                  <a:gd name="T41" fmla="*/ 671 h 4316"/>
                  <a:gd name="T42" fmla="*/ 65 w 149"/>
                  <a:gd name="T43" fmla="*/ 791 h 4316"/>
                  <a:gd name="T44" fmla="*/ 48 w 149"/>
                  <a:gd name="T45" fmla="*/ 1055 h 4316"/>
                  <a:gd name="T46" fmla="*/ 30 w 149"/>
                  <a:gd name="T47" fmla="*/ 1331 h 4316"/>
                  <a:gd name="T48" fmla="*/ 18 w 149"/>
                  <a:gd name="T49" fmla="*/ 1630 h 4316"/>
                  <a:gd name="T50" fmla="*/ 6 w 149"/>
                  <a:gd name="T51" fmla="*/ 1942 h 4316"/>
                  <a:gd name="T52" fmla="*/ 0 w 149"/>
                  <a:gd name="T53" fmla="*/ 2278 h 4316"/>
                  <a:gd name="T54" fmla="*/ 6 w 149"/>
                  <a:gd name="T55" fmla="*/ 2602 h 4316"/>
                  <a:gd name="T56" fmla="*/ 12 w 149"/>
                  <a:gd name="T57" fmla="*/ 2919 h 4316"/>
                  <a:gd name="T58" fmla="*/ 24 w 149"/>
                  <a:gd name="T59" fmla="*/ 3219 h 4316"/>
                  <a:gd name="T60" fmla="*/ 36 w 149"/>
                  <a:gd name="T61" fmla="*/ 3513 h 4316"/>
                  <a:gd name="T62" fmla="*/ 59 w 149"/>
                  <a:gd name="T63" fmla="*/ 3794 h 4316"/>
                  <a:gd name="T64" fmla="*/ 89 w 149"/>
                  <a:gd name="T65" fmla="*/ 4058 h 4316"/>
                  <a:gd name="T66" fmla="*/ 125 w 149"/>
                  <a:gd name="T67" fmla="*/ 4316 h 4316"/>
                  <a:gd name="T68" fmla="*/ 137 w 149"/>
                  <a:gd name="T69" fmla="*/ 4316 h 4316"/>
                  <a:gd name="T70" fmla="*/ 101 w 149"/>
                  <a:gd name="T71" fmla="*/ 4058 h 4316"/>
                  <a:gd name="T72" fmla="*/ 71 w 149"/>
                  <a:gd name="T73" fmla="*/ 3794 h 4316"/>
                  <a:gd name="T74" fmla="*/ 48 w 149"/>
                  <a:gd name="T75" fmla="*/ 3513 h 4316"/>
                  <a:gd name="T76" fmla="*/ 36 w 149"/>
                  <a:gd name="T77" fmla="*/ 3225 h 4316"/>
                  <a:gd name="T78" fmla="*/ 24 w 149"/>
                  <a:gd name="T79" fmla="*/ 2919 h 4316"/>
                  <a:gd name="T80" fmla="*/ 18 w 149"/>
                  <a:gd name="T81" fmla="*/ 2608 h 4316"/>
                  <a:gd name="T82" fmla="*/ 12 w 149"/>
                  <a:gd name="T83" fmla="*/ 2278 h 4316"/>
                  <a:gd name="T84" fmla="*/ 18 w 149"/>
                  <a:gd name="T85" fmla="*/ 1942 h 4316"/>
                  <a:gd name="T86" fmla="*/ 18 w 149"/>
                  <a:gd name="T87" fmla="*/ 194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6" name="Freeform 15"/>
              <p:cNvSpPr>
                <a:spLocks/>
              </p:cNvSpPr>
              <p:nvPr userDrawn="1"/>
            </p:nvSpPr>
            <p:spPr bwMode="hidden">
              <a:xfrm>
                <a:off x="1967" y="0"/>
                <a:ext cx="300" cy="4316"/>
              </a:xfrm>
              <a:custGeom>
                <a:avLst/>
                <a:gdLst>
                  <a:gd name="T0" fmla="*/ 18 w 299"/>
                  <a:gd name="T1" fmla="*/ 2062 h 4316"/>
                  <a:gd name="T2" fmla="*/ 30 w 299"/>
                  <a:gd name="T3" fmla="*/ 1750 h 4316"/>
                  <a:gd name="T4" fmla="*/ 54 w 299"/>
                  <a:gd name="T5" fmla="*/ 1451 h 4316"/>
                  <a:gd name="T6" fmla="*/ 84 w 299"/>
                  <a:gd name="T7" fmla="*/ 1169 h 4316"/>
                  <a:gd name="T8" fmla="*/ 126 w 299"/>
                  <a:gd name="T9" fmla="*/ 899 h 4316"/>
                  <a:gd name="T10" fmla="*/ 162 w 299"/>
                  <a:gd name="T11" fmla="*/ 641 h 4316"/>
                  <a:gd name="T12" fmla="*/ 209 w 299"/>
                  <a:gd name="T13" fmla="*/ 408 h 4316"/>
                  <a:gd name="T14" fmla="*/ 251 w 299"/>
                  <a:gd name="T15" fmla="*/ 192 h 4316"/>
                  <a:gd name="T16" fmla="*/ 299 w 299"/>
                  <a:gd name="T17" fmla="*/ 0 h 4316"/>
                  <a:gd name="T18" fmla="*/ 287 w 299"/>
                  <a:gd name="T19" fmla="*/ 0 h 4316"/>
                  <a:gd name="T20" fmla="*/ 239 w 299"/>
                  <a:gd name="T21" fmla="*/ 192 h 4316"/>
                  <a:gd name="T22" fmla="*/ 198 w 299"/>
                  <a:gd name="T23" fmla="*/ 408 h 4316"/>
                  <a:gd name="T24" fmla="*/ 156 w 299"/>
                  <a:gd name="T25" fmla="*/ 641 h 4316"/>
                  <a:gd name="T26" fmla="*/ 114 w 299"/>
                  <a:gd name="T27" fmla="*/ 899 h 4316"/>
                  <a:gd name="T28" fmla="*/ 78 w 299"/>
                  <a:gd name="T29" fmla="*/ 1169 h 4316"/>
                  <a:gd name="T30" fmla="*/ 48 w 299"/>
                  <a:gd name="T31" fmla="*/ 1451 h 4316"/>
                  <a:gd name="T32" fmla="*/ 24 w 299"/>
                  <a:gd name="T33" fmla="*/ 1750 h 4316"/>
                  <a:gd name="T34" fmla="*/ 6 w 299"/>
                  <a:gd name="T35" fmla="*/ 2062 h 4316"/>
                  <a:gd name="T36" fmla="*/ 0 w 299"/>
                  <a:gd name="T37" fmla="*/ 2374 h 4316"/>
                  <a:gd name="T38" fmla="*/ 12 w 299"/>
                  <a:gd name="T39" fmla="*/ 2674 h 4316"/>
                  <a:gd name="T40" fmla="*/ 30 w 299"/>
                  <a:gd name="T41" fmla="*/ 2973 h 4316"/>
                  <a:gd name="T42" fmla="*/ 54 w 299"/>
                  <a:gd name="T43" fmla="*/ 3255 h 4316"/>
                  <a:gd name="T44" fmla="*/ 96 w 299"/>
                  <a:gd name="T45" fmla="*/ 3537 h 4316"/>
                  <a:gd name="T46" fmla="*/ 144 w 299"/>
                  <a:gd name="T47" fmla="*/ 3806 h 4316"/>
                  <a:gd name="T48" fmla="*/ 203 w 299"/>
                  <a:gd name="T49" fmla="*/ 4064 h 4316"/>
                  <a:gd name="T50" fmla="*/ 275 w 299"/>
                  <a:gd name="T51" fmla="*/ 4316 h 4316"/>
                  <a:gd name="T52" fmla="*/ 287 w 299"/>
                  <a:gd name="T53" fmla="*/ 4316 h 4316"/>
                  <a:gd name="T54" fmla="*/ 215 w 299"/>
                  <a:gd name="T55" fmla="*/ 4064 h 4316"/>
                  <a:gd name="T56" fmla="*/ 156 w 299"/>
                  <a:gd name="T57" fmla="*/ 3806 h 4316"/>
                  <a:gd name="T58" fmla="*/ 108 w 299"/>
                  <a:gd name="T59" fmla="*/ 3537 h 4316"/>
                  <a:gd name="T60" fmla="*/ 66 w 299"/>
                  <a:gd name="T61" fmla="*/ 3261 h 4316"/>
                  <a:gd name="T62" fmla="*/ 42 w 299"/>
                  <a:gd name="T63" fmla="*/ 2973 h 4316"/>
                  <a:gd name="T64" fmla="*/ 24 w 299"/>
                  <a:gd name="T65" fmla="*/ 2680 h 4316"/>
                  <a:gd name="T66" fmla="*/ 12 w 299"/>
                  <a:gd name="T67" fmla="*/ 2374 h 4316"/>
                  <a:gd name="T68" fmla="*/ 18 w 299"/>
                  <a:gd name="T69" fmla="*/ 2062 h 4316"/>
                  <a:gd name="T70" fmla="*/ 18 w 299"/>
                  <a:gd name="T71" fmla="*/ 206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7" name="Freeform 16"/>
              <p:cNvSpPr>
                <a:spLocks/>
              </p:cNvSpPr>
              <p:nvPr userDrawn="1"/>
            </p:nvSpPr>
            <p:spPr bwMode="hidden">
              <a:xfrm>
                <a:off x="1566" y="0"/>
                <a:ext cx="425" cy="4316"/>
              </a:xfrm>
              <a:custGeom>
                <a:avLst/>
                <a:gdLst>
                  <a:gd name="T0" fmla="*/ 424 w 424"/>
                  <a:gd name="T1" fmla="*/ 0 h 4316"/>
                  <a:gd name="T2" fmla="*/ 412 w 424"/>
                  <a:gd name="T3" fmla="*/ 0 h 4316"/>
                  <a:gd name="T4" fmla="*/ 316 w 424"/>
                  <a:gd name="T5" fmla="*/ 222 h 4316"/>
                  <a:gd name="T6" fmla="*/ 239 w 424"/>
                  <a:gd name="T7" fmla="*/ 462 h 4316"/>
                  <a:gd name="T8" fmla="*/ 167 w 424"/>
                  <a:gd name="T9" fmla="*/ 707 h 4316"/>
                  <a:gd name="T10" fmla="*/ 107 w 424"/>
                  <a:gd name="T11" fmla="*/ 971 h 4316"/>
                  <a:gd name="T12" fmla="*/ 65 w 424"/>
                  <a:gd name="T13" fmla="*/ 1247 h 4316"/>
                  <a:gd name="T14" fmla="*/ 29 w 424"/>
                  <a:gd name="T15" fmla="*/ 1529 h 4316"/>
                  <a:gd name="T16" fmla="*/ 6 w 424"/>
                  <a:gd name="T17" fmla="*/ 1822 h 4316"/>
                  <a:gd name="T18" fmla="*/ 0 w 424"/>
                  <a:gd name="T19" fmla="*/ 2122 h 4316"/>
                  <a:gd name="T20" fmla="*/ 6 w 424"/>
                  <a:gd name="T21" fmla="*/ 2404 h 4316"/>
                  <a:gd name="T22" fmla="*/ 24 w 424"/>
                  <a:gd name="T23" fmla="*/ 2686 h 4316"/>
                  <a:gd name="T24" fmla="*/ 47 w 424"/>
                  <a:gd name="T25" fmla="*/ 2961 h 4316"/>
                  <a:gd name="T26" fmla="*/ 89 w 424"/>
                  <a:gd name="T27" fmla="*/ 3243 h 4316"/>
                  <a:gd name="T28" fmla="*/ 137 w 424"/>
                  <a:gd name="T29" fmla="*/ 3519 h 4316"/>
                  <a:gd name="T30" fmla="*/ 197 w 424"/>
                  <a:gd name="T31" fmla="*/ 3788 h 4316"/>
                  <a:gd name="T32" fmla="*/ 269 w 424"/>
                  <a:gd name="T33" fmla="*/ 4058 h 4316"/>
                  <a:gd name="T34" fmla="*/ 346 w 424"/>
                  <a:gd name="T35" fmla="*/ 4316 h 4316"/>
                  <a:gd name="T36" fmla="*/ 358 w 424"/>
                  <a:gd name="T37" fmla="*/ 4316 h 4316"/>
                  <a:gd name="T38" fmla="*/ 281 w 424"/>
                  <a:gd name="T39" fmla="*/ 4058 h 4316"/>
                  <a:gd name="T40" fmla="*/ 209 w 424"/>
                  <a:gd name="T41" fmla="*/ 3788 h 4316"/>
                  <a:gd name="T42" fmla="*/ 149 w 424"/>
                  <a:gd name="T43" fmla="*/ 3519 h 4316"/>
                  <a:gd name="T44" fmla="*/ 101 w 424"/>
                  <a:gd name="T45" fmla="*/ 3243 h 4316"/>
                  <a:gd name="T46" fmla="*/ 59 w 424"/>
                  <a:gd name="T47" fmla="*/ 2961 h 4316"/>
                  <a:gd name="T48" fmla="*/ 35 w 424"/>
                  <a:gd name="T49" fmla="*/ 2686 h 4316"/>
                  <a:gd name="T50" fmla="*/ 18 w 424"/>
                  <a:gd name="T51" fmla="*/ 2404 h 4316"/>
                  <a:gd name="T52" fmla="*/ 12 w 424"/>
                  <a:gd name="T53" fmla="*/ 2122 h 4316"/>
                  <a:gd name="T54" fmla="*/ 18 w 424"/>
                  <a:gd name="T55" fmla="*/ 1822 h 4316"/>
                  <a:gd name="T56" fmla="*/ 41 w 424"/>
                  <a:gd name="T57" fmla="*/ 1529 h 4316"/>
                  <a:gd name="T58" fmla="*/ 71 w 424"/>
                  <a:gd name="T59" fmla="*/ 1247 h 4316"/>
                  <a:gd name="T60" fmla="*/ 119 w 424"/>
                  <a:gd name="T61" fmla="*/ 971 h 4316"/>
                  <a:gd name="T62" fmla="*/ 179 w 424"/>
                  <a:gd name="T63" fmla="*/ 707 h 4316"/>
                  <a:gd name="T64" fmla="*/ 245 w 424"/>
                  <a:gd name="T65" fmla="*/ 462 h 4316"/>
                  <a:gd name="T66" fmla="*/ 328 w 424"/>
                  <a:gd name="T67" fmla="*/ 222 h 4316"/>
                  <a:gd name="T68" fmla="*/ 424 w 424"/>
                  <a:gd name="T69" fmla="*/ 0 h 4316"/>
                  <a:gd name="T70" fmla="*/ 424 w 424"/>
                  <a:gd name="T71"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8" name="Freeform 17"/>
              <p:cNvSpPr>
                <a:spLocks/>
              </p:cNvSpPr>
              <p:nvPr userDrawn="1"/>
            </p:nvSpPr>
            <p:spPr bwMode="hidden">
              <a:xfrm>
                <a:off x="1128" y="0"/>
                <a:ext cx="575" cy="4316"/>
              </a:xfrm>
              <a:custGeom>
                <a:avLst/>
                <a:gdLst>
                  <a:gd name="T0" fmla="*/ 12 w 574"/>
                  <a:gd name="T1" fmla="*/ 2146 h 4316"/>
                  <a:gd name="T2" fmla="*/ 24 w 574"/>
                  <a:gd name="T3" fmla="*/ 1846 h 4316"/>
                  <a:gd name="T4" fmla="*/ 54 w 574"/>
                  <a:gd name="T5" fmla="*/ 1559 h 4316"/>
                  <a:gd name="T6" fmla="*/ 96 w 574"/>
                  <a:gd name="T7" fmla="*/ 1277 h 4316"/>
                  <a:gd name="T8" fmla="*/ 162 w 574"/>
                  <a:gd name="T9" fmla="*/ 1001 h 4316"/>
                  <a:gd name="T10" fmla="*/ 239 w 574"/>
                  <a:gd name="T11" fmla="*/ 731 h 4316"/>
                  <a:gd name="T12" fmla="*/ 335 w 574"/>
                  <a:gd name="T13" fmla="*/ 480 h 4316"/>
                  <a:gd name="T14" fmla="*/ 449 w 574"/>
                  <a:gd name="T15" fmla="*/ 234 h 4316"/>
                  <a:gd name="T16" fmla="*/ 574 w 574"/>
                  <a:gd name="T17" fmla="*/ 0 h 4316"/>
                  <a:gd name="T18" fmla="*/ 562 w 574"/>
                  <a:gd name="T19" fmla="*/ 0 h 4316"/>
                  <a:gd name="T20" fmla="*/ 437 w 574"/>
                  <a:gd name="T21" fmla="*/ 234 h 4316"/>
                  <a:gd name="T22" fmla="*/ 323 w 574"/>
                  <a:gd name="T23" fmla="*/ 480 h 4316"/>
                  <a:gd name="T24" fmla="*/ 227 w 574"/>
                  <a:gd name="T25" fmla="*/ 737 h 4316"/>
                  <a:gd name="T26" fmla="*/ 150 w 574"/>
                  <a:gd name="T27" fmla="*/ 1001 h 4316"/>
                  <a:gd name="T28" fmla="*/ 84 w 574"/>
                  <a:gd name="T29" fmla="*/ 1277 h 4316"/>
                  <a:gd name="T30" fmla="*/ 42 w 574"/>
                  <a:gd name="T31" fmla="*/ 1559 h 4316"/>
                  <a:gd name="T32" fmla="*/ 12 w 574"/>
                  <a:gd name="T33" fmla="*/ 1852 h 4316"/>
                  <a:gd name="T34" fmla="*/ 0 w 574"/>
                  <a:gd name="T35" fmla="*/ 2146 h 4316"/>
                  <a:gd name="T36" fmla="*/ 6 w 574"/>
                  <a:gd name="T37" fmla="*/ 2434 h 4316"/>
                  <a:gd name="T38" fmla="*/ 30 w 574"/>
                  <a:gd name="T39" fmla="*/ 2715 h 4316"/>
                  <a:gd name="T40" fmla="*/ 66 w 574"/>
                  <a:gd name="T41" fmla="*/ 2997 h 4316"/>
                  <a:gd name="T42" fmla="*/ 120 w 574"/>
                  <a:gd name="T43" fmla="*/ 3273 h 4316"/>
                  <a:gd name="T44" fmla="*/ 191 w 574"/>
                  <a:gd name="T45" fmla="*/ 3549 h 4316"/>
                  <a:gd name="T46" fmla="*/ 275 w 574"/>
                  <a:gd name="T47" fmla="*/ 3812 h 4316"/>
                  <a:gd name="T48" fmla="*/ 371 w 574"/>
                  <a:gd name="T49" fmla="*/ 4070 h 4316"/>
                  <a:gd name="T50" fmla="*/ 484 w 574"/>
                  <a:gd name="T51" fmla="*/ 4316 h 4316"/>
                  <a:gd name="T52" fmla="*/ 496 w 574"/>
                  <a:gd name="T53" fmla="*/ 4316 h 4316"/>
                  <a:gd name="T54" fmla="*/ 383 w 574"/>
                  <a:gd name="T55" fmla="*/ 4070 h 4316"/>
                  <a:gd name="T56" fmla="*/ 287 w 574"/>
                  <a:gd name="T57" fmla="*/ 3812 h 4316"/>
                  <a:gd name="T58" fmla="*/ 203 w 574"/>
                  <a:gd name="T59" fmla="*/ 3549 h 4316"/>
                  <a:gd name="T60" fmla="*/ 132 w 574"/>
                  <a:gd name="T61" fmla="*/ 3273 h 4316"/>
                  <a:gd name="T62" fmla="*/ 78 w 574"/>
                  <a:gd name="T63" fmla="*/ 2997 h 4316"/>
                  <a:gd name="T64" fmla="*/ 42 w 574"/>
                  <a:gd name="T65" fmla="*/ 2715 h 4316"/>
                  <a:gd name="T66" fmla="*/ 18 w 574"/>
                  <a:gd name="T67" fmla="*/ 2434 h 4316"/>
                  <a:gd name="T68" fmla="*/ 12 w 574"/>
                  <a:gd name="T69" fmla="*/ 2146 h 4316"/>
                  <a:gd name="T70" fmla="*/ 12 w 574"/>
                  <a:gd name="T71" fmla="*/ 214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 name="Freeform 18"/>
              <p:cNvSpPr>
                <a:spLocks/>
              </p:cNvSpPr>
              <p:nvPr userDrawn="1"/>
            </p:nvSpPr>
            <p:spPr bwMode="hidden">
              <a:xfrm>
                <a:off x="702" y="0"/>
                <a:ext cx="737" cy="4316"/>
              </a:xfrm>
              <a:custGeom>
                <a:avLst/>
                <a:gdLst>
                  <a:gd name="T0" fmla="*/ 12 w 735"/>
                  <a:gd name="T1" fmla="*/ 2098 h 4316"/>
                  <a:gd name="T2" fmla="*/ 29 w 735"/>
                  <a:gd name="T3" fmla="*/ 1798 h 4316"/>
                  <a:gd name="T4" fmla="*/ 71 w 735"/>
                  <a:gd name="T5" fmla="*/ 1505 h 4316"/>
                  <a:gd name="T6" fmla="*/ 131 w 735"/>
                  <a:gd name="T7" fmla="*/ 1223 h 4316"/>
                  <a:gd name="T8" fmla="*/ 215 w 735"/>
                  <a:gd name="T9" fmla="*/ 941 h 4316"/>
                  <a:gd name="T10" fmla="*/ 316 w 735"/>
                  <a:gd name="T11" fmla="*/ 689 h 4316"/>
                  <a:gd name="T12" fmla="*/ 442 w 735"/>
                  <a:gd name="T13" fmla="*/ 444 h 4316"/>
                  <a:gd name="T14" fmla="*/ 580 w 735"/>
                  <a:gd name="T15" fmla="*/ 216 h 4316"/>
                  <a:gd name="T16" fmla="*/ 735 w 735"/>
                  <a:gd name="T17" fmla="*/ 0 h 4316"/>
                  <a:gd name="T18" fmla="*/ 723 w 735"/>
                  <a:gd name="T19" fmla="*/ 0 h 4316"/>
                  <a:gd name="T20" fmla="*/ 568 w 735"/>
                  <a:gd name="T21" fmla="*/ 210 h 4316"/>
                  <a:gd name="T22" fmla="*/ 430 w 735"/>
                  <a:gd name="T23" fmla="*/ 438 h 4316"/>
                  <a:gd name="T24" fmla="*/ 311 w 735"/>
                  <a:gd name="T25" fmla="*/ 683 h 4316"/>
                  <a:gd name="T26" fmla="*/ 209 w 735"/>
                  <a:gd name="T27" fmla="*/ 941 h 4316"/>
                  <a:gd name="T28" fmla="*/ 125 w 735"/>
                  <a:gd name="T29" fmla="*/ 1217 h 4316"/>
                  <a:gd name="T30" fmla="*/ 59 w 735"/>
                  <a:gd name="T31" fmla="*/ 1505 h 4316"/>
                  <a:gd name="T32" fmla="*/ 18 w 735"/>
                  <a:gd name="T33" fmla="*/ 1798 h 4316"/>
                  <a:gd name="T34" fmla="*/ 0 w 735"/>
                  <a:gd name="T35" fmla="*/ 2098 h 4316"/>
                  <a:gd name="T36" fmla="*/ 6 w 735"/>
                  <a:gd name="T37" fmla="*/ 2404 h 4316"/>
                  <a:gd name="T38" fmla="*/ 29 w 735"/>
                  <a:gd name="T39" fmla="*/ 2709 h 4316"/>
                  <a:gd name="T40" fmla="*/ 77 w 735"/>
                  <a:gd name="T41" fmla="*/ 3015 h 4316"/>
                  <a:gd name="T42" fmla="*/ 149 w 735"/>
                  <a:gd name="T43" fmla="*/ 3315 h 4316"/>
                  <a:gd name="T44" fmla="*/ 227 w 735"/>
                  <a:gd name="T45" fmla="*/ 3573 h 4316"/>
                  <a:gd name="T46" fmla="*/ 316 w 735"/>
                  <a:gd name="T47" fmla="*/ 3824 h 4316"/>
                  <a:gd name="T48" fmla="*/ 424 w 735"/>
                  <a:gd name="T49" fmla="*/ 4076 h 4316"/>
                  <a:gd name="T50" fmla="*/ 544 w 735"/>
                  <a:gd name="T51" fmla="*/ 4316 h 4316"/>
                  <a:gd name="T52" fmla="*/ 556 w 735"/>
                  <a:gd name="T53" fmla="*/ 4316 h 4316"/>
                  <a:gd name="T54" fmla="*/ 436 w 735"/>
                  <a:gd name="T55" fmla="*/ 4076 h 4316"/>
                  <a:gd name="T56" fmla="*/ 328 w 735"/>
                  <a:gd name="T57" fmla="*/ 3824 h 4316"/>
                  <a:gd name="T58" fmla="*/ 239 w 735"/>
                  <a:gd name="T59" fmla="*/ 3573 h 4316"/>
                  <a:gd name="T60" fmla="*/ 161 w 735"/>
                  <a:gd name="T61" fmla="*/ 3315 h 4316"/>
                  <a:gd name="T62" fmla="*/ 89 w 735"/>
                  <a:gd name="T63" fmla="*/ 3015 h 4316"/>
                  <a:gd name="T64" fmla="*/ 41 w 735"/>
                  <a:gd name="T65" fmla="*/ 2709 h 4316"/>
                  <a:gd name="T66" fmla="*/ 18 w 735"/>
                  <a:gd name="T67" fmla="*/ 2404 h 4316"/>
                  <a:gd name="T68" fmla="*/ 12 w 735"/>
                  <a:gd name="T69" fmla="*/ 2098 h 4316"/>
                  <a:gd name="T70" fmla="*/ 12 w 735"/>
                  <a:gd name="T71" fmla="*/ 209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40" name="Freeform 19"/>
              <p:cNvSpPr>
                <a:spLocks/>
              </p:cNvSpPr>
              <p:nvPr userDrawn="1"/>
            </p:nvSpPr>
            <p:spPr bwMode="hidden">
              <a:xfrm>
                <a:off x="288" y="0"/>
                <a:ext cx="840" cy="4316"/>
              </a:xfrm>
              <a:custGeom>
                <a:avLst/>
                <a:gdLst>
                  <a:gd name="T0" fmla="*/ 18 w 837"/>
                  <a:gd name="T1" fmla="*/ 1948 h 4316"/>
                  <a:gd name="T2" fmla="*/ 48 w 837"/>
                  <a:gd name="T3" fmla="*/ 1708 h 4316"/>
                  <a:gd name="T4" fmla="*/ 96 w 837"/>
                  <a:gd name="T5" fmla="*/ 1475 h 4316"/>
                  <a:gd name="T6" fmla="*/ 161 w 837"/>
                  <a:gd name="T7" fmla="*/ 1235 h 4316"/>
                  <a:gd name="T8" fmla="*/ 251 w 837"/>
                  <a:gd name="T9" fmla="*/ 995 h 4316"/>
                  <a:gd name="T10" fmla="*/ 365 w 837"/>
                  <a:gd name="T11" fmla="*/ 755 h 4316"/>
                  <a:gd name="T12" fmla="*/ 496 w 837"/>
                  <a:gd name="T13" fmla="*/ 510 h 4316"/>
                  <a:gd name="T14" fmla="*/ 658 w 837"/>
                  <a:gd name="T15" fmla="*/ 258 h 4316"/>
                  <a:gd name="T16" fmla="*/ 741 w 837"/>
                  <a:gd name="T17" fmla="*/ 132 h 4316"/>
                  <a:gd name="T18" fmla="*/ 837 w 837"/>
                  <a:gd name="T19" fmla="*/ 0 h 4316"/>
                  <a:gd name="T20" fmla="*/ 825 w 837"/>
                  <a:gd name="T21" fmla="*/ 0 h 4316"/>
                  <a:gd name="T22" fmla="*/ 729 w 837"/>
                  <a:gd name="T23" fmla="*/ 132 h 4316"/>
                  <a:gd name="T24" fmla="*/ 640 w 837"/>
                  <a:gd name="T25" fmla="*/ 258 h 4316"/>
                  <a:gd name="T26" fmla="*/ 562 w 837"/>
                  <a:gd name="T27" fmla="*/ 384 h 4316"/>
                  <a:gd name="T28" fmla="*/ 484 w 837"/>
                  <a:gd name="T29" fmla="*/ 510 h 4316"/>
                  <a:gd name="T30" fmla="*/ 353 w 837"/>
                  <a:gd name="T31" fmla="*/ 755 h 4316"/>
                  <a:gd name="T32" fmla="*/ 239 w 837"/>
                  <a:gd name="T33" fmla="*/ 995 h 4316"/>
                  <a:gd name="T34" fmla="*/ 150 w 837"/>
                  <a:gd name="T35" fmla="*/ 1235 h 4316"/>
                  <a:gd name="T36" fmla="*/ 84 w 837"/>
                  <a:gd name="T37" fmla="*/ 1469 h 4316"/>
                  <a:gd name="T38" fmla="*/ 36 w 837"/>
                  <a:gd name="T39" fmla="*/ 1702 h 4316"/>
                  <a:gd name="T40" fmla="*/ 6 w 837"/>
                  <a:gd name="T41" fmla="*/ 1942 h 4316"/>
                  <a:gd name="T42" fmla="*/ 0 w 837"/>
                  <a:gd name="T43" fmla="*/ 2200 h 4316"/>
                  <a:gd name="T44" fmla="*/ 12 w 837"/>
                  <a:gd name="T45" fmla="*/ 2470 h 4316"/>
                  <a:gd name="T46" fmla="*/ 48 w 837"/>
                  <a:gd name="T47" fmla="*/ 2739 h 4316"/>
                  <a:gd name="T48" fmla="*/ 114 w 837"/>
                  <a:gd name="T49" fmla="*/ 3027 h 4316"/>
                  <a:gd name="T50" fmla="*/ 150 w 837"/>
                  <a:gd name="T51" fmla="*/ 3171 h 4316"/>
                  <a:gd name="T52" fmla="*/ 197 w 837"/>
                  <a:gd name="T53" fmla="*/ 3321 h 4316"/>
                  <a:gd name="T54" fmla="*/ 245 w 837"/>
                  <a:gd name="T55" fmla="*/ 3477 h 4316"/>
                  <a:gd name="T56" fmla="*/ 305 w 837"/>
                  <a:gd name="T57" fmla="*/ 3639 h 4316"/>
                  <a:gd name="T58" fmla="*/ 365 w 837"/>
                  <a:gd name="T59" fmla="*/ 3800 h 4316"/>
                  <a:gd name="T60" fmla="*/ 437 w 837"/>
                  <a:gd name="T61" fmla="*/ 3968 h 4316"/>
                  <a:gd name="T62" fmla="*/ 508 w 837"/>
                  <a:gd name="T63" fmla="*/ 4136 h 4316"/>
                  <a:gd name="T64" fmla="*/ 592 w 837"/>
                  <a:gd name="T65" fmla="*/ 4316 h 4316"/>
                  <a:gd name="T66" fmla="*/ 604 w 837"/>
                  <a:gd name="T67" fmla="*/ 4316 h 4316"/>
                  <a:gd name="T68" fmla="*/ 520 w 837"/>
                  <a:gd name="T69" fmla="*/ 4136 h 4316"/>
                  <a:gd name="T70" fmla="*/ 448 w 837"/>
                  <a:gd name="T71" fmla="*/ 3968 h 4316"/>
                  <a:gd name="T72" fmla="*/ 377 w 837"/>
                  <a:gd name="T73" fmla="*/ 3800 h 4316"/>
                  <a:gd name="T74" fmla="*/ 317 w 837"/>
                  <a:gd name="T75" fmla="*/ 3639 h 4316"/>
                  <a:gd name="T76" fmla="*/ 257 w 837"/>
                  <a:gd name="T77" fmla="*/ 3477 h 4316"/>
                  <a:gd name="T78" fmla="*/ 209 w 837"/>
                  <a:gd name="T79" fmla="*/ 3327 h 4316"/>
                  <a:gd name="T80" fmla="*/ 161 w 837"/>
                  <a:gd name="T81" fmla="*/ 3171 h 4316"/>
                  <a:gd name="T82" fmla="*/ 126 w 837"/>
                  <a:gd name="T83" fmla="*/ 3027 h 4316"/>
                  <a:gd name="T84" fmla="*/ 60 w 837"/>
                  <a:gd name="T85" fmla="*/ 2739 h 4316"/>
                  <a:gd name="T86" fmla="*/ 24 w 837"/>
                  <a:gd name="T87" fmla="*/ 2470 h 4316"/>
                  <a:gd name="T88" fmla="*/ 12 w 837"/>
                  <a:gd name="T89" fmla="*/ 2206 h 4316"/>
                  <a:gd name="T90" fmla="*/ 18 w 837"/>
                  <a:gd name="T91" fmla="*/ 1948 h 4316"/>
                  <a:gd name="T92" fmla="*/ 18 w 837"/>
                  <a:gd name="T93" fmla="*/ 194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grpSp>
        <p:sp>
          <p:nvSpPr>
            <p:cNvPr id="9" name="Freeform 20"/>
            <p:cNvSpPr>
              <a:spLocks/>
            </p:cNvSpPr>
            <p:nvPr/>
          </p:nvSpPr>
          <p:spPr bwMode="hidden">
            <a:xfrm>
              <a:off x="6" y="2901"/>
              <a:ext cx="606" cy="1415"/>
            </a:xfrm>
            <a:custGeom>
              <a:avLst/>
              <a:gdLst>
                <a:gd name="T0" fmla="*/ 0 w 604"/>
                <a:gd name="T1" fmla="*/ 54 h 1415"/>
                <a:gd name="T2" fmla="*/ 42 w 604"/>
                <a:gd name="T3" fmla="*/ 228 h 1415"/>
                <a:gd name="T4" fmla="*/ 96 w 604"/>
                <a:gd name="T5" fmla="*/ 402 h 1415"/>
                <a:gd name="T6" fmla="*/ 161 w 604"/>
                <a:gd name="T7" fmla="*/ 576 h 1415"/>
                <a:gd name="T8" fmla="*/ 227 w 604"/>
                <a:gd name="T9" fmla="*/ 744 h 1415"/>
                <a:gd name="T10" fmla="*/ 305 w 604"/>
                <a:gd name="T11" fmla="*/ 917 h 1415"/>
                <a:gd name="T12" fmla="*/ 389 w 604"/>
                <a:gd name="T13" fmla="*/ 1085 h 1415"/>
                <a:gd name="T14" fmla="*/ 484 w 604"/>
                <a:gd name="T15" fmla="*/ 1253 h 1415"/>
                <a:gd name="T16" fmla="*/ 586 w 604"/>
                <a:gd name="T17" fmla="*/ 1415 h 1415"/>
                <a:gd name="T18" fmla="*/ 604 w 604"/>
                <a:gd name="T19" fmla="*/ 1415 h 1415"/>
                <a:gd name="T20" fmla="*/ 496 w 604"/>
                <a:gd name="T21" fmla="*/ 1247 h 1415"/>
                <a:gd name="T22" fmla="*/ 401 w 604"/>
                <a:gd name="T23" fmla="*/ 1073 h 1415"/>
                <a:gd name="T24" fmla="*/ 311 w 604"/>
                <a:gd name="T25" fmla="*/ 899 h 1415"/>
                <a:gd name="T26" fmla="*/ 233 w 604"/>
                <a:gd name="T27" fmla="*/ 720 h 1415"/>
                <a:gd name="T28" fmla="*/ 161 w 604"/>
                <a:gd name="T29" fmla="*/ 546 h 1415"/>
                <a:gd name="T30" fmla="*/ 102 w 604"/>
                <a:gd name="T31" fmla="*/ 366 h 1415"/>
                <a:gd name="T32" fmla="*/ 48 w 604"/>
                <a:gd name="T33" fmla="*/ 180 h 1415"/>
                <a:gd name="T34" fmla="*/ 0 w 604"/>
                <a:gd name="T35" fmla="*/ 0 h 1415"/>
                <a:gd name="T36" fmla="*/ 0 w 604"/>
                <a:gd name="T37" fmla="*/ 54 h 1415"/>
                <a:gd name="T38" fmla="*/ 0 w 604"/>
                <a:gd name="T39" fmla="*/ 54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10" name="Freeform 21"/>
            <p:cNvSpPr>
              <a:spLocks/>
            </p:cNvSpPr>
            <p:nvPr/>
          </p:nvSpPr>
          <p:spPr bwMode="hidden">
            <a:xfrm>
              <a:off x="6" y="3890"/>
              <a:ext cx="228" cy="426"/>
            </a:xfrm>
            <a:custGeom>
              <a:avLst/>
              <a:gdLst>
                <a:gd name="T0" fmla="*/ 0 w 227"/>
                <a:gd name="T1" fmla="*/ 30 h 426"/>
                <a:gd name="T2" fmla="*/ 108 w 227"/>
                <a:gd name="T3" fmla="*/ 240 h 426"/>
                <a:gd name="T4" fmla="*/ 215 w 227"/>
                <a:gd name="T5" fmla="*/ 426 h 426"/>
                <a:gd name="T6" fmla="*/ 227 w 227"/>
                <a:gd name="T7" fmla="*/ 426 h 426"/>
                <a:gd name="T8" fmla="*/ 167 w 227"/>
                <a:gd name="T9" fmla="*/ 330 h 426"/>
                <a:gd name="T10" fmla="*/ 114 w 227"/>
                <a:gd name="T11" fmla="*/ 222 h 426"/>
                <a:gd name="T12" fmla="*/ 0 w 227"/>
                <a:gd name="T13" fmla="*/ 0 h 426"/>
                <a:gd name="T14" fmla="*/ 0 w 227"/>
                <a:gd name="T15" fmla="*/ 30 h 426"/>
                <a:gd name="T16" fmla="*/ 0 w 227"/>
                <a:gd name="T17" fmla="*/ 3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11" name="Freeform 22"/>
            <p:cNvSpPr>
              <a:spLocks/>
            </p:cNvSpPr>
            <p:nvPr/>
          </p:nvSpPr>
          <p:spPr bwMode="hidden">
            <a:xfrm>
              <a:off x="4776" y="0"/>
              <a:ext cx="984" cy="1786"/>
            </a:xfrm>
            <a:custGeom>
              <a:avLst/>
              <a:gdLst>
                <a:gd name="T0" fmla="*/ 981 w 981"/>
                <a:gd name="T1" fmla="*/ 1786 h 1786"/>
                <a:gd name="T2" fmla="*/ 981 w 981"/>
                <a:gd name="T3" fmla="*/ 1720 h 1786"/>
                <a:gd name="T4" fmla="*/ 969 w 981"/>
                <a:gd name="T5" fmla="*/ 1666 h 1786"/>
                <a:gd name="T6" fmla="*/ 957 w 981"/>
                <a:gd name="T7" fmla="*/ 1613 h 1786"/>
                <a:gd name="T8" fmla="*/ 921 w 981"/>
                <a:gd name="T9" fmla="*/ 1487 h 1786"/>
                <a:gd name="T10" fmla="*/ 885 w 981"/>
                <a:gd name="T11" fmla="*/ 1361 h 1786"/>
                <a:gd name="T12" fmla="*/ 796 w 981"/>
                <a:gd name="T13" fmla="*/ 1121 h 1786"/>
                <a:gd name="T14" fmla="*/ 682 w 981"/>
                <a:gd name="T15" fmla="*/ 899 h 1786"/>
                <a:gd name="T16" fmla="*/ 562 w 981"/>
                <a:gd name="T17" fmla="*/ 689 h 1786"/>
                <a:gd name="T18" fmla="*/ 431 w 981"/>
                <a:gd name="T19" fmla="*/ 498 h 1786"/>
                <a:gd name="T20" fmla="*/ 293 w 981"/>
                <a:gd name="T21" fmla="*/ 318 h 1786"/>
                <a:gd name="T22" fmla="*/ 150 w 981"/>
                <a:gd name="T23" fmla="*/ 150 h 1786"/>
                <a:gd name="T24" fmla="*/ 12 w 981"/>
                <a:gd name="T25" fmla="*/ 0 h 1786"/>
                <a:gd name="T26" fmla="*/ 0 w 981"/>
                <a:gd name="T27" fmla="*/ 0 h 1786"/>
                <a:gd name="T28" fmla="*/ 138 w 981"/>
                <a:gd name="T29" fmla="*/ 150 h 1786"/>
                <a:gd name="T30" fmla="*/ 275 w 981"/>
                <a:gd name="T31" fmla="*/ 318 h 1786"/>
                <a:gd name="T32" fmla="*/ 413 w 981"/>
                <a:gd name="T33" fmla="*/ 498 h 1786"/>
                <a:gd name="T34" fmla="*/ 545 w 981"/>
                <a:gd name="T35" fmla="*/ 689 h 1786"/>
                <a:gd name="T36" fmla="*/ 670 w 981"/>
                <a:gd name="T37" fmla="*/ 899 h 1786"/>
                <a:gd name="T38" fmla="*/ 778 w 981"/>
                <a:gd name="T39" fmla="*/ 1121 h 1786"/>
                <a:gd name="T40" fmla="*/ 873 w 981"/>
                <a:gd name="T41" fmla="*/ 1361 h 1786"/>
                <a:gd name="T42" fmla="*/ 909 w 981"/>
                <a:gd name="T43" fmla="*/ 1487 h 1786"/>
                <a:gd name="T44" fmla="*/ 945 w 981"/>
                <a:gd name="T45" fmla="*/ 1619 h 1786"/>
                <a:gd name="T46" fmla="*/ 963 w 981"/>
                <a:gd name="T47" fmla="*/ 1702 h 1786"/>
                <a:gd name="T48" fmla="*/ 981 w 981"/>
                <a:gd name="T49" fmla="*/ 1786 h 1786"/>
                <a:gd name="T50" fmla="*/ 981 w 981"/>
                <a:gd name="T51" fmla="*/ 1786 h 1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12" name="Freeform 23"/>
            <p:cNvSpPr>
              <a:spLocks/>
            </p:cNvSpPr>
            <p:nvPr/>
          </p:nvSpPr>
          <p:spPr bwMode="hidden">
            <a:xfrm>
              <a:off x="5041" y="0"/>
              <a:ext cx="719" cy="845"/>
            </a:xfrm>
            <a:custGeom>
              <a:avLst/>
              <a:gdLst>
                <a:gd name="T0" fmla="*/ 717 w 717"/>
                <a:gd name="T1" fmla="*/ 845 h 845"/>
                <a:gd name="T2" fmla="*/ 717 w 717"/>
                <a:gd name="T3" fmla="*/ 821 h 845"/>
                <a:gd name="T4" fmla="*/ 574 w 717"/>
                <a:gd name="T5" fmla="*/ 605 h 845"/>
                <a:gd name="T6" fmla="*/ 406 w 717"/>
                <a:gd name="T7" fmla="*/ 396 h 845"/>
                <a:gd name="T8" fmla="*/ 221 w 717"/>
                <a:gd name="T9" fmla="*/ 192 h 845"/>
                <a:gd name="T10" fmla="*/ 17 w 717"/>
                <a:gd name="T11" fmla="*/ 0 h 845"/>
                <a:gd name="T12" fmla="*/ 0 w 717"/>
                <a:gd name="T13" fmla="*/ 0 h 845"/>
                <a:gd name="T14" fmla="*/ 209 w 717"/>
                <a:gd name="T15" fmla="*/ 198 h 845"/>
                <a:gd name="T16" fmla="*/ 400 w 717"/>
                <a:gd name="T17" fmla="*/ 408 h 845"/>
                <a:gd name="T18" fmla="*/ 568 w 717"/>
                <a:gd name="T19" fmla="*/ 623 h 845"/>
                <a:gd name="T20" fmla="*/ 717 w 717"/>
                <a:gd name="T21" fmla="*/ 845 h 845"/>
                <a:gd name="T22" fmla="*/ 717 w 717"/>
                <a:gd name="T23" fmla="*/ 845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lnTo>
                    <a:pt x="717" y="84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13" name="Freeform 24"/>
            <p:cNvSpPr>
              <a:spLocks/>
            </p:cNvSpPr>
            <p:nvPr/>
          </p:nvSpPr>
          <p:spPr bwMode="hidden">
            <a:xfrm>
              <a:off x="5352" y="0"/>
              <a:ext cx="408" cy="414"/>
            </a:xfrm>
            <a:custGeom>
              <a:avLst/>
              <a:gdLst>
                <a:gd name="T0" fmla="*/ 407 w 407"/>
                <a:gd name="T1" fmla="*/ 414 h 414"/>
                <a:gd name="T2" fmla="*/ 407 w 407"/>
                <a:gd name="T3" fmla="*/ 396 h 414"/>
                <a:gd name="T4" fmla="*/ 222 w 407"/>
                <a:gd name="T5" fmla="*/ 192 h 414"/>
                <a:gd name="T6" fmla="*/ 12 w 407"/>
                <a:gd name="T7" fmla="*/ 0 h 414"/>
                <a:gd name="T8" fmla="*/ 0 w 407"/>
                <a:gd name="T9" fmla="*/ 0 h 414"/>
                <a:gd name="T10" fmla="*/ 108 w 407"/>
                <a:gd name="T11" fmla="*/ 102 h 414"/>
                <a:gd name="T12" fmla="*/ 216 w 407"/>
                <a:gd name="T13" fmla="*/ 204 h 414"/>
                <a:gd name="T14" fmla="*/ 407 w 407"/>
                <a:gd name="T15" fmla="*/ 414 h 414"/>
                <a:gd name="T16" fmla="*/ 407 w 407"/>
                <a:gd name="T17"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7" h="414">
                  <a:moveTo>
                    <a:pt x="407" y="414"/>
                  </a:moveTo>
                  <a:lnTo>
                    <a:pt x="407" y="396"/>
                  </a:lnTo>
                  <a:lnTo>
                    <a:pt x="222" y="192"/>
                  </a:lnTo>
                  <a:lnTo>
                    <a:pt x="12" y="0"/>
                  </a:lnTo>
                  <a:lnTo>
                    <a:pt x="0" y="0"/>
                  </a:lnTo>
                  <a:lnTo>
                    <a:pt x="108" y="102"/>
                  </a:lnTo>
                  <a:lnTo>
                    <a:pt x="216" y="204"/>
                  </a:lnTo>
                  <a:lnTo>
                    <a:pt x="407" y="414"/>
                  </a:lnTo>
                  <a:lnTo>
                    <a:pt x="407" y="4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14" name="Freeform 25"/>
            <p:cNvSpPr>
              <a:spLocks/>
            </p:cNvSpPr>
            <p:nvPr/>
          </p:nvSpPr>
          <p:spPr bwMode="hidden">
            <a:xfrm>
              <a:off x="6" y="0"/>
              <a:ext cx="858" cy="1409"/>
            </a:xfrm>
            <a:custGeom>
              <a:avLst/>
              <a:gdLst>
                <a:gd name="T0" fmla="*/ 0 w 855"/>
                <a:gd name="T1" fmla="*/ 1361 h 1409"/>
                <a:gd name="T2" fmla="*/ 0 w 855"/>
                <a:gd name="T3" fmla="*/ 1409 h 1409"/>
                <a:gd name="T4" fmla="*/ 54 w 855"/>
                <a:gd name="T5" fmla="*/ 1211 h 1409"/>
                <a:gd name="T6" fmla="*/ 126 w 855"/>
                <a:gd name="T7" fmla="*/ 1013 h 1409"/>
                <a:gd name="T8" fmla="*/ 215 w 855"/>
                <a:gd name="T9" fmla="*/ 827 h 1409"/>
                <a:gd name="T10" fmla="*/ 311 w 855"/>
                <a:gd name="T11" fmla="*/ 647 h 1409"/>
                <a:gd name="T12" fmla="*/ 431 w 855"/>
                <a:gd name="T13" fmla="*/ 474 h 1409"/>
                <a:gd name="T14" fmla="*/ 556 w 855"/>
                <a:gd name="T15" fmla="*/ 312 h 1409"/>
                <a:gd name="T16" fmla="*/ 700 w 855"/>
                <a:gd name="T17" fmla="*/ 150 h 1409"/>
                <a:gd name="T18" fmla="*/ 855 w 855"/>
                <a:gd name="T19" fmla="*/ 0 h 1409"/>
                <a:gd name="T20" fmla="*/ 837 w 855"/>
                <a:gd name="T21" fmla="*/ 0 h 1409"/>
                <a:gd name="T22" fmla="*/ 688 w 855"/>
                <a:gd name="T23" fmla="*/ 144 h 1409"/>
                <a:gd name="T24" fmla="*/ 550 w 855"/>
                <a:gd name="T25" fmla="*/ 300 h 1409"/>
                <a:gd name="T26" fmla="*/ 425 w 855"/>
                <a:gd name="T27" fmla="*/ 462 h 1409"/>
                <a:gd name="T28" fmla="*/ 311 w 855"/>
                <a:gd name="T29" fmla="*/ 629 h 1409"/>
                <a:gd name="T30" fmla="*/ 215 w 855"/>
                <a:gd name="T31" fmla="*/ 803 h 1409"/>
                <a:gd name="T32" fmla="*/ 132 w 855"/>
                <a:gd name="T33" fmla="*/ 983 h 1409"/>
                <a:gd name="T34" fmla="*/ 60 w 855"/>
                <a:gd name="T35" fmla="*/ 1169 h 1409"/>
                <a:gd name="T36" fmla="*/ 0 w 855"/>
                <a:gd name="T37" fmla="*/ 1361 h 1409"/>
                <a:gd name="T38" fmla="*/ 0 w 855"/>
                <a:gd name="T39" fmla="*/ 1361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15" name="Freeform 26"/>
            <p:cNvSpPr>
              <a:spLocks/>
            </p:cNvSpPr>
            <p:nvPr/>
          </p:nvSpPr>
          <p:spPr bwMode="hidden">
            <a:xfrm>
              <a:off x="6" y="0"/>
              <a:ext cx="588" cy="599"/>
            </a:xfrm>
            <a:custGeom>
              <a:avLst/>
              <a:gdLst>
                <a:gd name="T0" fmla="*/ 586 w 586"/>
                <a:gd name="T1" fmla="*/ 0 h 599"/>
                <a:gd name="T2" fmla="*/ 568 w 586"/>
                <a:gd name="T3" fmla="*/ 0 h 599"/>
                <a:gd name="T4" fmla="*/ 407 w 586"/>
                <a:gd name="T5" fmla="*/ 132 h 599"/>
                <a:gd name="T6" fmla="*/ 257 w 586"/>
                <a:gd name="T7" fmla="*/ 270 h 599"/>
                <a:gd name="T8" fmla="*/ 120 w 586"/>
                <a:gd name="T9" fmla="*/ 420 h 599"/>
                <a:gd name="T10" fmla="*/ 0 w 586"/>
                <a:gd name="T11" fmla="*/ 575 h 599"/>
                <a:gd name="T12" fmla="*/ 0 w 586"/>
                <a:gd name="T13" fmla="*/ 599 h 599"/>
                <a:gd name="T14" fmla="*/ 120 w 586"/>
                <a:gd name="T15" fmla="*/ 432 h 599"/>
                <a:gd name="T16" fmla="*/ 257 w 586"/>
                <a:gd name="T17" fmla="*/ 282 h 599"/>
                <a:gd name="T18" fmla="*/ 413 w 586"/>
                <a:gd name="T19" fmla="*/ 138 h 599"/>
                <a:gd name="T20" fmla="*/ 586 w 586"/>
                <a:gd name="T21" fmla="*/ 0 h 599"/>
                <a:gd name="T22" fmla="*/ 586 w 586"/>
                <a:gd name="T23" fmla="*/ 0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lnTo>
                    <a:pt x="58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16" name="Freeform 27"/>
            <p:cNvSpPr>
              <a:spLocks/>
            </p:cNvSpPr>
            <p:nvPr/>
          </p:nvSpPr>
          <p:spPr bwMode="hidden">
            <a:xfrm>
              <a:off x="6" y="0"/>
              <a:ext cx="270" cy="252"/>
            </a:xfrm>
            <a:custGeom>
              <a:avLst/>
              <a:gdLst>
                <a:gd name="T0" fmla="*/ 269 w 269"/>
                <a:gd name="T1" fmla="*/ 0 h 252"/>
                <a:gd name="T2" fmla="*/ 251 w 269"/>
                <a:gd name="T3" fmla="*/ 0 h 252"/>
                <a:gd name="T4" fmla="*/ 120 w 269"/>
                <a:gd name="T5" fmla="*/ 114 h 252"/>
                <a:gd name="T6" fmla="*/ 60 w 269"/>
                <a:gd name="T7" fmla="*/ 174 h 252"/>
                <a:gd name="T8" fmla="*/ 0 w 269"/>
                <a:gd name="T9" fmla="*/ 234 h 252"/>
                <a:gd name="T10" fmla="*/ 0 w 269"/>
                <a:gd name="T11" fmla="*/ 252 h 252"/>
                <a:gd name="T12" fmla="*/ 126 w 269"/>
                <a:gd name="T13" fmla="*/ 120 h 252"/>
                <a:gd name="T14" fmla="*/ 269 w 269"/>
                <a:gd name="T15" fmla="*/ 0 h 252"/>
                <a:gd name="T16" fmla="*/ 269 w 269"/>
                <a:gd name="T17"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9" h="252">
                  <a:moveTo>
                    <a:pt x="269" y="0"/>
                  </a:moveTo>
                  <a:lnTo>
                    <a:pt x="251" y="0"/>
                  </a:lnTo>
                  <a:lnTo>
                    <a:pt x="120" y="114"/>
                  </a:lnTo>
                  <a:lnTo>
                    <a:pt x="60" y="174"/>
                  </a:lnTo>
                  <a:lnTo>
                    <a:pt x="0" y="234"/>
                  </a:lnTo>
                  <a:lnTo>
                    <a:pt x="0" y="252"/>
                  </a:lnTo>
                  <a:lnTo>
                    <a:pt x="126" y="120"/>
                  </a:lnTo>
                  <a:lnTo>
                    <a:pt x="269" y="0"/>
                  </a:lnTo>
                  <a:lnTo>
                    <a:pt x="26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17" name="Line 28"/>
            <p:cNvSpPr>
              <a:spLocks noChangeShapeType="1"/>
            </p:cNvSpPr>
            <p:nvPr/>
          </p:nvSpPr>
          <p:spPr bwMode="hidden">
            <a:xfrm>
              <a:off x="1" y="2749"/>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effectLst>
                  <a:outerShdw blurRad="38100" dist="38100" dir="2700000" algn="tl">
                    <a:srgbClr val="000000">
                      <a:alpha val="43137"/>
                    </a:srgbClr>
                  </a:outerShdw>
                </a:effectLst>
              </a:endParaRPr>
            </a:p>
          </p:txBody>
        </p:sp>
        <p:sp>
          <p:nvSpPr>
            <p:cNvPr id="18" name="Line 29"/>
            <p:cNvSpPr>
              <a:spLocks noChangeShapeType="1"/>
            </p:cNvSpPr>
            <p:nvPr/>
          </p:nvSpPr>
          <p:spPr bwMode="hidden">
            <a:xfrm>
              <a:off x="1" y="2356"/>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effectLst>
                  <a:outerShdw blurRad="38100" dist="38100" dir="2700000" algn="tl">
                    <a:srgbClr val="000000">
                      <a:alpha val="43137"/>
                    </a:srgbClr>
                  </a:outerShdw>
                </a:effectLst>
              </a:endParaRPr>
            </a:p>
          </p:txBody>
        </p:sp>
        <p:sp>
          <p:nvSpPr>
            <p:cNvPr id="19" name="Line 30"/>
            <p:cNvSpPr>
              <a:spLocks noChangeShapeType="1"/>
            </p:cNvSpPr>
            <p:nvPr/>
          </p:nvSpPr>
          <p:spPr bwMode="hidden">
            <a:xfrm>
              <a:off x="1" y="3142"/>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effectLst>
                  <a:outerShdw blurRad="38100" dist="38100" dir="2700000" algn="tl">
                    <a:srgbClr val="000000">
                      <a:alpha val="43137"/>
                    </a:srgbClr>
                  </a:outerShdw>
                </a:effectLst>
              </a:endParaRPr>
            </a:p>
          </p:txBody>
        </p:sp>
        <p:grpSp>
          <p:nvGrpSpPr>
            <p:cNvPr id="20" name="Group 31"/>
            <p:cNvGrpSpPr>
              <a:grpSpLocks/>
            </p:cNvGrpSpPr>
            <p:nvPr/>
          </p:nvGrpSpPr>
          <p:grpSpPr bwMode="auto">
            <a:xfrm>
              <a:off x="1" y="392"/>
              <a:ext cx="5758" cy="1571"/>
              <a:chOff x="1" y="392"/>
              <a:chExt cx="5758" cy="1571"/>
            </a:xfrm>
          </p:grpSpPr>
          <p:sp>
            <p:nvSpPr>
              <p:cNvPr id="23" name="Line 32"/>
              <p:cNvSpPr>
                <a:spLocks noChangeShapeType="1"/>
              </p:cNvSpPr>
              <p:nvPr userDrawn="1"/>
            </p:nvSpPr>
            <p:spPr bwMode="hidden">
              <a:xfrm>
                <a:off x="1" y="784"/>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effectLst>
                    <a:outerShdw blurRad="38100" dist="38100" dir="2700000" algn="tl">
                      <a:srgbClr val="000000">
                        <a:alpha val="43137"/>
                      </a:srgbClr>
                    </a:outerShdw>
                  </a:effectLst>
                </a:endParaRPr>
              </a:p>
            </p:txBody>
          </p:sp>
          <p:sp>
            <p:nvSpPr>
              <p:cNvPr id="24" name="Line 33"/>
              <p:cNvSpPr>
                <a:spLocks noChangeShapeType="1"/>
              </p:cNvSpPr>
              <p:nvPr userDrawn="1"/>
            </p:nvSpPr>
            <p:spPr bwMode="hidden">
              <a:xfrm>
                <a:off x="1" y="1963"/>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effectLst>
                    <a:outerShdw blurRad="38100" dist="38100" dir="2700000" algn="tl">
                      <a:srgbClr val="000000">
                        <a:alpha val="43137"/>
                      </a:srgbClr>
                    </a:outerShdw>
                  </a:effectLst>
                </a:endParaRPr>
              </a:p>
            </p:txBody>
          </p:sp>
          <p:sp>
            <p:nvSpPr>
              <p:cNvPr id="25" name="Line 34"/>
              <p:cNvSpPr>
                <a:spLocks noChangeShapeType="1"/>
              </p:cNvSpPr>
              <p:nvPr userDrawn="1"/>
            </p:nvSpPr>
            <p:spPr bwMode="hidden">
              <a:xfrm>
                <a:off x="1" y="1570"/>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effectLst>
                    <a:outerShdw blurRad="38100" dist="38100" dir="2700000" algn="tl">
                      <a:srgbClr val="000000">
                        <a:alpha val="43137"/>
                      </a:srgbClr>
                    </a:outerShdw>
                  </a:effectLst>
                </a:endParaRPr>
              </a:p>
            </p:txBody>
          </p:sp>
          <p:sp>
            <p:nvSpPr>
              <p:cNvPr id="26" name="Line 35"/>
              <p:cNvSpPr>
                <a:spLocks noChangeShapeType="1"/>
              </p:cNvSpPr>
              <p:nvPr userDrawn="1"/>
            </p:nvSpPr>
            <p:spPr bwMode="hidden">
              <a:xfrm>
                <a:off x="1" y="1177"/>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effectLst>
                    <a:outerShdw blurRad="38100" dist="38100" dir="2700000" algn="tl">
                      <a:srgbClr val="000000">
                        <a:alpha val="43137"/>
                      </a:srgbClr>
                    </a:outerShdw>
                  </a:effectLst>
                </a:endParaRPr>
              </a:p>
            </p:txBody>
          </p:sp>
          <p:sp>
            <p:nvSpPr>
              <p:cNvPr id="27" name="Line 36"/>
              <p:cNvSpPr>
                <a:spLocks noChangeShapeType="1"/>
              </p:cNvSpPr>
              <p:nvPr userDrawn="1"/>
            </p:nvSpPr>
            <p:spPr bwMode="hidden">
              <a:xfrm>
                <a:off x="1" y="392"/>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effectLst>
                    <a:outerShdw blurRad="38100" dist="38100" dir="2700000" algn="tl">
                      <a:srgbClr val="000000">
                        <a:alpha val="43137"/>
                      </a:srgbClr>
                    </a:outerShdw>
                  </a:effectLst>
                </a:endParaRPr>
              </a:p>
            </p:txBody>
          </p:sp>
        </p:grpSp>
        <p:sp>
          <p:nvSpPr>
            <p:cNvPr id="21" name="Line 37"/>
            <p:cNvSpPr>
              <a:spLocks noChangeShapeType="1"/>
            </p:cNvSpPr>
            <p:nvPr/>
          </p:nvSpPr>
          <p:spPr bwMode="hidden">
            <a:xfrm>
              <a:off x="1" y="3928"/>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effectLst>
                  <a:outerShdw blurRad="38100" dist="38100" dir="2700000" algn="tl">
                    <a:srgbClr val="000000">
                      <a:alpha val="43137"/>
                    </a:srgbClr>
                  </a:outerShdw>
                </a:effectLst>
              </a:endParaRPr>
            </a:p>
          </p:txBody>
        </p:sp>
        <p:sp>
          <p:nvSpPr>
            <p:cNvPr id="22" name="Line 38"/>
            <p:cNvSpPr>
              <a:spLocks noChangeShapeType="1"/>
            </p:cNvSpPr>
            <p:nvPr/>
          </p:nvSpPr>
          <p:spPr bwMode="hidden">
            <a:xfrm>
              <a:off x="1" y="3535"/>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effectLst>
                  <a:outerShdw blurRad="38100" dist="38100" dir="2700000" algn="tl">
                    <a:srgbClr val="000000">
                      <a:alpha val="43137"/>
                    </a:srgbClr>
                  </a:outerShdw>
                </a:effectLst>
              </a:endParaRPr>
            </a:p>
          </p:txBody>
        </p:sp>
      </p:grpSp>
      <p:sp>
        <p:nvSpPr>
          <p:cNvPr id="40999" name="Rectangle 39"/>
          <p:cNvSpPr>
            <a:spLocks noGrp="1" noChangeArrowheads="1"/>
          </p:cNvSpPr>
          <p:nvPr>
            <p:ph type="ctrTitle" sz="quarter"/>
          </p:nvPr>
        </p:nvSpPr>
        <p:spPr>
          <a:xfrm>
            <a:off x="685800" y="1692275"/>
            <a:ext cx="7772400" cy="1736725"/>
          </a:xfrm>
        </p:spPr>
        <p:txBody>
          <a:bodyPr anchor="b"/>
          <a:lstStyle>
            <a:lvl1pPr>
              <a:defRPr sz="5400"/>
            </a:lvl1pPr>
          </a:lstStyle>
          <a:p>
            <a:pPr lvl="0"/>
            <a:r>
              <a:rPr lang="zh-CN" altLang="en-US" noProof="0" smtClean="0"/>
              <a:t>单击此处编辑母版标题样式</a:t>
            </a:r>
          </a:p>
        </p:txBody>
      </p:sp>
      <p:sp>
        <p:nvSpPr>
          <p:cNvPr id="41000" name="Rectangle 40"/>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pPr lvl="0"/>
            <a:r>
              <a:rPr lang="zh-CN" altLang="en-US" noProof="0" smtClean="0"/>
              <a:t>单击此处编辑母版副标题样式</a:t>
            </a:r>
          </a:p>
        </p:txBody>
      </p:sp>
      <p:sp>
        <p:nvSpPr>
          <p:cNvPr id="41" name="Rectangle 41"/>
          <p:cNvSpPr>
            <a:spLocks noGrp="1" noChangeArrowheads="1"/>
          </p:cNvSpPr>
          <p:nvPr>
            <p:ph type="dt" sz="quarter" idx="10"/>
          </p:nvPr>
        </p:nvSpPr>
        <p:spPr/>
        <p:txBody>
          <a:bodyPr/>
          <a:lstStyle>
            <a:lvl1pPr>
              <a:defRPr/>
            </a:lvl1pPr>
          </a:lstStyle>
          <a:p>
            <a:pPr>
              <a:defRPr/>
            </a:pPr>
            <a:endParaRPr lang="en-US" altLang="zh-CN"/>
          </a:p>
        </p:txBody>
      </p:sp>
      <p:sp>
        <p:nvSpPr>
          <p:cNvPr id="42" name="Rectangle 42"/>
          <p:cNvSpPr>
            <a:spLocks noGrp="1" noChangeArrowheads="1"/>
          </p:cNvSpPr>
          <p:nvPr>
            <p:ph type="ftr" sz="quarter" idx="11"/>
          </p:nvPr>
        </p:nvSpPr>
        <p:spPr/>
        <p:txBody>
          <a:bodyPr/>
          <a:lstStyle>
            <a:lvl1pPr>
              <a:defRPr/>
            </a:lvl1pPr>
          </a:lstStyle>
          <a:p>
            <a:pPr>
              <a:defRPr/>
            </a:pPr>
            <a:endParaRPr lang="en-US" altLang="zh-CN"/>
          </a:p>
        </p:txBody>
      </p:sp>
      <p:sp>
        <p:nvSpPr>
          <p:cNvPr id="43" name="Rectangle 43"/>
          <p:cNvSpPr>
            <a:spLocks noGrp="1" noChangeArrowheads="1"/>
          </p:cNvSpPr>
          <p:nvPr>
            <p:ph type="sldNum" sz="quarter" idx="12"/>
          </p:nvPr>
        </p:nvSpPr>
        <p:spPr/>
        <p:txBody>
          <a:bodyPr/>
          <a:lstStyle>
            <a:lvl1pPr>
              <a:defRPr/>
            </a:lvl1pPr>
          </a:lstStyle>
          <a:p>
            <a:pPr>
              <a:defRPr/>
            </a:pPr>
            <a:fld id="{4CD57BEB-F0C9-4766-B32A-E9638B621848}" type="slidenum">
              <a:rPr lang="en-US" altLang="zh-CN"/>
              <a:pPr>
                <a:defRPr/>
              </a:pPr>
              <a:t>‹#›</a:t>
            </a:fld>
            <a:endParaRPr lang="en-US" altLang="zh-CN"/>
          </a:p>
        </p:txBody>
      </p:sp>
    </p:spTree>
    <p:extLst>
      <p:ext uri="{BB962C8B-B14F-4D97-AF65-F5344CB8AC3E}">
        <p14:creationId xmlns:p14="http://schemas.microsoft.com/office/powerpoint/2010/main" val="22595276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2"/>
          <p:cNvSpPr>
            <a:spLocks noGrp="1" noChangeArrowheads="1"/>
          </p:cNvSpPr>
          <p:nvPr>
            <p:ph type="sldNum" sz="quarter" idx="12"/>
          </p:nvPr>
        </p:nvSpPr>
        <p:spPr>
          <a:ln/>
        </p:spPr>
        <p:txBody>
          <a:bodyPr/>
          <a:lstStyle>
            <a:lvl1pPr>
              <a:defRPr/>
            </a:lvl1pPr>
          </a:lstStyle>
          <a:p>
            <a:pPr>
              <a:defRPr/>
            </a:pPr>
            <a:fld id="{74E7D57A-0C57-4E96-84CC-3174D668E04B}" type="slidenum">
              <a:rPr lang="en-US" altLang="zh-CN"/>
              <a:pPr>
                <a:defRPr/>
              </a:pPr>
              <a:t>‹#›</a:t>
            </a:fld>
            <a:endParaRPr lang="en-US" altLang="zh-CN"/>
          </a:p>
        </p:txBody>
      </p:sp>
    </p:spTree>
    <p:extLst>
      <p:ext uri="{BB962C8B-B14F-4D97-AF65-F5344CB8AC3E}">
        <p14:creationId xmlns:p14="http://schemas.microsoft.com/office/powerpoint/2010/main" val="37760403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7813"/>
            <a:ext cx="2057400" cy="58531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7813"/>
            <a:ext cx="6019800" cy="585311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2"/>
          <p:cNvSpPr>
            <a:spLocks noGrp="1" noChangeArrowheads="1"/>
          </p:cNvSpPr>
          <p:nvPr>
            <p:ph type="sldNum" sz="quarter" idx="12"/>
          </p:nvPr>
        </p:nvSpPr>
        <p:spPr>
          <a:ln/>
        </p:spPr>
        <p:txBody>
          <a:bodyPr/>
          <a:lstStyle>
            <a:lvl1pPr>
              <a:defRPr/>
            </a:lvl1pPr>
          </a:lstStyle>
          <a:p>
            <a:pPr>
              <a:defRPr/>
            </a:pPr>
            <a:fld id="{D23F159B-97B7-4590-814F-2D2B88807FAA}" type="slidenum">
              <a:rPr lang="en-US" altLang="zh-CN"/>
              <a:pPr>
                <a:defRPr/>
              </a:pPr>
              <a:t>‹#›</a:t>
            </a:fld>
            <a:endParaRPr lang="en-US" altLang="zh-CN"/>
          </a:p>
        </p:txBody>
      </p:sp>
    </p:spTree>
    <p:extLst>
      <p:ext uri="{BB962C8B-B14F-4D97-AF65-F5344CB8AC3E}">
        <p14:creationId xmlns:p14="http://schemas.microsoft.com/office/powerpoint/2010/main" val="30781322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2"/>
          <p:cNvSpPr>
            <a:spLocks noGrp="1" noChangeArrowheads="1"/>
          </p:cNvSpPr>
          <p:nvPr>
            <p:ph type="sldNum" sz="quarter" idx="12"/>
          </p:nvPr>
        </p:nvSpPr>
        <p:spPr>
          <a:ln/>
        </p:spPr>
        <p:txBody>
          <a:bodyPr/>
          <a:lstStyle>
            <a:lvl1pPr>
              <a:defRPr/>
            </a:lvl1pPr>
          </a:lstStyle>
          <a:p>
            <a:pPr>
              <a:defRPr/>
            </a:pPr>
            <a:fld id="{010A4593-8184-4149-9F7F-4CDF12C0C313}" type="slidenum">
              <a:rPr lang="en-US" altLang="zh-CN"/>
              <a:pPr>
                <a:defRPr/>
              </a:pPr>
              <a:t>‹#›</a:t>
            </a:fld>
            <a:endParaRPr lang="en-US" altLang="zh-CN"/>
          </a:p>
        </p:txBody>
      </p:sp>
    </p:spTree>
    <p:extLst>
      <p:ext uri="{BB962C8B-B14F-4D97-AF65-F5344CB8AC3E}">
        <p14:creationId xmlns:p14="http://schemas.microsoft.com/office/powerpoint/2010/main" val="39263853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2"/>
          <p:cNvSpPr>
            <a:spLocks noGrp="1" noChangeArrowheads="1"/>
          </p:cNvSpPr>
          <p:nvPr>
            <p:ph type="sldNum" sz="quarter" idx="12"/>
          </p:nvPr>
        </p:nvSpPr>
        <p:spPr>
          <a:ln/>
        </p:spPr>
        <p:txBody>
          <a:bodyPr/>
          <a:lstStyle>
            <a:lvl1pPr>
              <a:defRPr/>
            </a:lvl1pPr>
          </a:lstStyle>
          <a:p>
            <a:pPr>
              <a:defRPr/>
            </a:pPr>
            <a:fld id="{3DCFF555-DB8D-4AA9-9ACF-EEE4CF767003}" type="slidenum">
              <a:rPr lang="en-US" altLang="zh-CN"/>
              <a:pPr>
                <a:defRPr/>
              </a:pPr>
              <a:t>‹#›</a:t>
            </a:fld>
            <a:endParaRPr lang="en-US" altLang="zh-CN"/>
          </a:p>
        </p:txBody>
      </p:sp>
    </p:spTree>
    <p:extLst>
      <p:ext uri="{BB962C8B-B14F-4D97-AF65-F5344CB8AC3E}">
        <p14:creationId xmlns:p14="http://schemas.microsoft.com/office/powerpoint/2010/main" val="1457773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42"/>
          <p:cNvSpPr>
            <a:spLocks noGrp="1" noChangeArrowheads="1"/>
          </p:cNvSpPr>
          <p:nvPr>
            <p:ph type="sldNum" sz="quarter" idx="12"/>
          </p:nvPr>
        </p:nvSpPr>
        <p:spPr>
          <a:ln/>
        </p:spPr>
        <p:txBody>
          <a:bodyPr/>
          <a:lstStyle>
            <a:lvl1pPr>
              <a:defRPr/>
            </a:lvl1pPr>
          </a:lstStyle>
          <a:p>
            <a:pPr>
              <a:defRPr/>
            </a:pPr>
            <a:fld id="{D00B2DEA-4098-49DD-BE55-CCF26D1A5514}" type="slidenum">
              <a:rPr lang="en-US" altLang="zh-CN"/>
              <a:pPr>
                <a:defRPr/>
              </a:pPr>
              <a:t>‹#›</a:t>
            </a:fld>
            <a:endParaRPr lang="en-US" altLang="zh-CN"/>
          </a:p>
        </p:txBody>
      </p:sp>
    </p:spTree>
    <p:extLst>
      <p:ext uri="{BB962C8B-B14F-4D97-AF65-F5344CB8AC3E}">
        <p14:creationId xmlns:p14="http://schemas.microsoft.com/office/powerpoint/2010/main" val="13502690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42"/>
          <p:cNvSpPr>
            <a:spLocks noGrp="1" noChangeArrowheads="1"/>
          </p:cNvSpPr>
          <p:nvPr>
            <p:ph type="sldNum" sz="quarter" idx="12"/>
          </p:nvPr>
        </p:nvSpPr>
        <p:spPr>
          <a:ln/>
        </p:spPr>
        <p:txBody>
          <a:bodyPr/>
          <a:lstStyle>
            <a:lvl1pPr>
              <a:defRPr/>
            </a:lvl1pPr>
          </a:lstStyle>
          <a:p>
            <a:pPr>
              <a:defRPr/>
            </a:pPr>
            <a:fld id="{649CD07F-023B-4B30-A37A-B68E229CA056}" type="slidenum">
              <a:rPr lang="en-US" altLang="zh-CN"/>
              <a:pPr>
                <a:defRPr/>
              </a:pPr>
              <a:t>‹#›</a:t>
            </a:fld>
            <a:endParaRPr lang="en-US" altLang="zh-CN"/>
          </a:p>
        </p:txBody>
      </p:sp>
    </p:spTree>
    <p:extLst>
      <p:ext uri="{BB962C8B-B14F-4D97-AF65-F5344CB8AC3E}">
        <p14:creationId xmlns:p14="http://schemas.microsoft.com/office/powerpoint/2010/main" val="34069851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42"/>
          <p:cNvSpPr>
            <a:spLocks noGrp="1" noChangeArrowheads="1"/>
          </p:cNvSpPr>
          <p:nvPr>
            <p:ph type="sldNum" sz="quarter" idx="12"/>
          </p:nvPr>
        </p:nvSpPr>
        <p:spPr>
          <a:ln/>
        </p:spPr>
        <p:txBody>
          <a:bodyPr/>
          <a:lstStyle>
            <a:lvl1pPr>
              <a:defRPr/>
            </a:lvl1pPr>
          </a:lstStyle>
          <a:p>
            <a:pPr>
              <a:defRPr/>
            </a:pPr>
            <a:fld id="{05263685-CB3D-4E9D-9983-4DDA28D7B899}" type="slidenum">
              <a:rPr lang="en-US" altLang="zh-CN"/>
              <a:pPr>
                <a:defRPr/>
              </a:pPr>
              <a:t>‹#›</a:t>
            </a:fld>
            <a:endParaRPr lang="en-US" altLang="zh-CN"/>
          </a:p>
        </p:txBody>
      </p:sp>
    </p:spTree>
    <p:extLst>
      <p:ext uri="{BB962C8B-B14F-4D97-AF65-F5344CB8AC3E}">
        <p14:creationId xmlns:p14="http://schemas.microsoft.com/office/powerpoint/2010/main" val="916028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42"/>
          <p:cNvSpPr>
            <a:spLocks noGrp="1" noChangeArrowheads="1"/>
          </p:cNvSpPr>
          <p:nvPr>
            <p:ph type="sldNum" sz="quarter" idx="12"/>
          </p:nvPr>
        </p:nvSpPr>
        <p:spPr>
          <a:ln/>
        </p:spPr>
        <p:txBody>
          <a:bodyPr/>
          <a:lstStyle>
            <a:lvl1pPr>
              <a:defRPr/>
            </a:lvl1pPr>
          </a:lstStyle>
          <a:p>
            <a:pPr>
              <a:defRPr/>
            </a:pPr>
            <a:fld id="{67DE64D9-F3F8-4992-8979-1EA55AFBDA69}" type="slidenum">
              <a:rPr lang="en-US" altLang="zh-CN"/>
              <a:pPr>
                <a:defRPr/>
              </a:pPr>
              <a:t>‹#›</a:t>
            </a:fld>
            <a:endParaRPr lang="en-US" altLang="zh-CN"/>
          </a:p>
        </p:txBody>
      </p:sp>
    </p:spTree>
    <p:extLst>
      <p:ext uri="{BB962C8B-B14F-4D97-AF65-F5344CB8AC3E}">
        <p14:creationId xmlns:p14="http://schemas.microsoft.com/office/powerpoint/2010/main" val="29889279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42"/>
          <p:cNvSpPr>
            <a:spLocks noGrp="1" noChangeArrowheads="1"/>
          </p:cNvSpPr>
          <p:nvPr>
            <p:ph type="sldNum" sz="quarter" idx="12"/>
          </p:nvPr>
        </p:nvSpPr>
        <p:spPr>
          <a:ln/>
        </p:spPr>
        <p:txBody>
          <a:bodyPr/>
          <a:lstStyle>
            <a:lvl1pPr>
              <a:defRPr/>
            </a:lvl1pPr>
          </a:lstStyle>
          <a:p>
            <a:pPr>
              <a:defRPr/>
            </a:pPr>
            <a:fld id="{268F21E5-E852-45D6-9F81-A62A225F7D1F}" type="slidenum">
              <a:rPr lang="en-US" altLang="zh-CN"/>
              <a:pPr>
                <a:defRPr/>
              </a:pPr>
              <a:t>‹#›</a:t>
            </a:fld>
            <a:endParaRPr lang="en-US" altLang="zh-CN"/>
          </a:p>
        </p:txBody>
      </p:sp>
    </p:spTree>
    <p:extLst>
      <p:ext uri="{BB962C8B-B14F-4D97-AF65-F5344CB8AC3E}">
        <p14:creationId xmlns:p14="http://schemas.microsoft.com/office/powerpoint/2010/main" val="28748170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42"/>
          <p:cNvSpPr>
            <a:spLocks noGrp="1" noChangeArrowheads="1"/>
          </p:cNvSpPr>
          <p:nvPr>
            <p:ph type="sldNum" sz="quarter" idx="12"/>
          </p:nvPr>
        </p:nvSpPr>
        <p:spPr>
          <a:ln/>
        </p:spPr>
        <p:txBody>
          <a:bodyPr/>
          <a:lstStyle>
            <a:lvl1pPr>
              <a:defRPr/>
            </a:lvl1pPr>
          </a:lstStyle>
          <a:p>
            <a:pPr>
              <a:defRPr/>
            </a:pPr>
            <a:fld id="{654A0C5F-29C2-42FA-B2AA-1E841408D143}" type="slidenum">
              <a:rPr lang="en-US" altLang="zh-CN"/>
              <a:pPr>
                <a:defRPr/>
              </a:pPr>
              <a:t>‹#›</a:t>
            </a:fld>
            <a:endParaRPr lang="en-US" altLang="zh-CN"/>
          </a:p>
        </p:txBody>
      </p:sp>
    </p:spTree>
    <p:extLst>
      <p:ext uri="{BB962C8B-B14F-4D97-AF65-F5344CB8AC3E}">
        <p14:creationId xmlns:p14="http://schemas.microsoft.com/office/powerpoint/2010/main" val="1886077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shade val="39216"/>
                <a:invGamma/>
              </a:schemeClr>
            </a:gs>
          </a:gsLst>
          <a:lin ang="5400000" scaled="1"/>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1588" y="0"/>
            <a:ext cx="9148762" cy="6851650"/>
            <a:chOff x="1" y="0"/>
            <a:chExt cx="5763" cy="4316"/>
          </a:xfrm>
        </p:grpSpPr>
        <p:sp>
          <p:nvSpPr>
            <p:cNvPr id="39939" name="Freeform 3"/>
            <p:cNvSpPr>
              <a:spLocks/>
            </p:cNvSpPr>
            <p:nvPr/>
          </p:nvSpPr>
          <p:spPr bwMode="hidden">
            <a:xfrm>
              <a:off x="5045" y="2626"/>
              <a:ext cx="719" cy="1690"/>
            </a:xfrm>
            <a:custGeom>
              <a:avLst/>
              <a:gdLst>
                <a:gd name="T0" fmla="*/ 717 w 717"/>
                <a:gd name="T1" fmla="*/ 72 h 1690"/>
                <a:gd name="T2" fmla="*/ 717 w 717"/>
                <a:gd name="T3" fmla="*/ 0 h 1690"/>
                <a:gd name="T4" fmla="*/ 699 w 717"/>
                <a:gd name="T5" fmla="*/ 101 h 1690"/>
                <a:gd name="T6" fmla="*/ 675 w 717"/>
                <a:gd name="T7" fmla="*/ 209 h 1690"/>
                <a:gd name="T8" fmla="*/ 627 w 717"/>
                <a:gd name="T9" fmla="*/ 389 h 1690"/>
                <a:gd name="T10" fmla="*/ 574 w 717"/>
                <a:gd name="T11" fmla="*/ 569 h 1690"/>
                <a:gd name="T12" fmla="*/ 502 w 717"/>
                <a:gd name="T13" fmla="*/ 749 h 1690"/>
                <a:gd name="T14" fmla="*/ 424 w 717"/>
                <a:gd name="T15" fmla="*/ 935 h 1690"/>
                <a:gd name="T16" fmla="*/ 334 w 717"/>
                <a:gd name="T17" fmla="*/ 1121 h 1690"/>
                <a:gd name="T18" fmla="*/ 233 w 717"/>
                <a:gd name="T19" fmla="*/ 1312 h 1690"/>
                <a:gd name="T20" fmla="*/ 125 w 717"/>
                <a:gd name="T21" fmla="*/ 1498 h 1690"/>
                <a:gd name="T22" fmla="*/ 0 w 717"/>
                <a:gd name="T23" fmla="*/ 1690 h 1690"/>
                <a:gd name="T24" fmla="*/ 11 w 717"/>
                <a:gd name="T25" fmla="*/ 1690 h 1690"/>
                <a:gd name="T26" fmla="*/ 137 w 717"/>
                <a:gd name="T27" fmla="*/ 1498 h 1690"/>
                <a:gd name="T28" fmla="*/ 245 w 717"/>
                <a:gd name="T29" fmla="*/ 1312 h 1690"/>
                <a:gd name="T30" fmla="*/ 346 w 717"/>
                <a:gd name="T31" fmla="*/ 1121 h 1690"/>
                <a:gd name="T32" fmla="*/ 436 w 717"/>
                <a:gd name="T33" fmla="*/ 935 h 1690"/>
                <a:gd name="T34" fmla="*/ 514 w 717"/>
                <a:gd name="T35" fmla="*/ 749 h 1690"/>
                <a:gd name="T36" fmla="*/ 585 w 717"/>
                <a:gd name="T37" fmla="*/ 569 h 1690"/>
                <a:gd name="T38" fmla="*/ 639 w 717"/>
                <a:gd name="T39" fmla="*/ 389 h 1690"/>
                <a:gd name="T40" fmla="*/ 687 w 717"/>
                <a:gd name="T41" fmla="*/ 209 h 1690"/>
                <a:gd name="T42" fmla="*/ 705 w 717"/>
                <a:gd name="T43" fmla="*/ 143 h 1690"/>
                <a:gd name="T44" fmla="*/ 717 w 717"/>
                <a:gd name="T45" fmla="*/ 72 h 1690"/>
                <a:gd name="T46" fmla="*/ 717 w 717"/>
                <a:gd name="T47" fmla="*/ 72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40" name="Freeform 4"/>
            <p:cNvSpPr>
              <a:spLocks/>
            </p:cNvSpPr>
            <p:nvPr/>
          </p:nvSpPr>
          <p:spPr bwMode="hidden">
            <a:xfrm>
              <a:off x="5386" y="3794"/>
              <a:ext cx="378" cy="522"/>
            </a:xfrm>
            <a:custGeom>
              <a:avLst/>
              <a:gdLst>
                <a:gd name="T0" fmla="*/ 377 w 377"/>
                <a:gd name="T1" fmla="*/ 0 h 522"/>
                <a:gd name="T2" fmla="*/ 293 w 377"/>
                <a:gd name="T3" fmla="*/ 132 h 522"/>
                <a:gd name="T4" fmla="*/ 204 w 377"/>
                <a:gd name="T5" fmla="*/ 264 h 522"/>
                <a:gd name="T6" fmla="*/ 102 w 377"/>
                <a:gd name="T7" fmla="*/ 396 h 522"/>
                <a:gd name="T8" fmla="*/ 0 w 377"/>
                <a:gd name="T9" fmla="*/ 522 h 522"/>
                <a:gd name="T10" fmla="*/ 12 w 377"/>
                <a:gd name="T11" fmla="*/ 522 h 522"/>
                <a:gd name="T12" fmla="*/ 114 w 377"/>
                <a:gd name="T13" fmla="*/ 402 h 522"/>
                <a:gd name="T14" fmla="*/ 204 w 377"/>
                <a:gd name="T15" fmla="*/ 282 h 522"/>
                <a:gd name="T16" fmla="*/ 377 w 377"/>
                <a:gd name="T17" fmla="*/ 24 h 522"/>
                <a:gd name="T18" fmla="*/ 377 w 377"/>
                <a:gd name="T19" fmla="*/ 0 h 522"/>
                <a:gd name="T20" fmla="*/ 377 w 377"/>
                <a:gd name="T21"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41" name="Freeform 5"/>
            <p:cNvSpPr>
              <a:spLocks/>
            </p:cNvSpPr>
            <p:nvPr/>
          </p:nvSpPr>
          <p:spPr bwMode="hidden">
            <a:xfrm>
              <a:off x="5680" y="4214"/>
              <a:ext cx="84" cy="102"/>
            </a:xfrm>
            <a:custGeom>
              <a:avLst/>
              <a:gdLst>
                <a:gd name="T0" fmla="*/ 0 w 84"/>
                <a:gd name="T1" fmla="*/ 102 h 102"/>
                <a:gd name="T2" fmla="*/ 18 w 84"/>
                <a:gd name="T3" fmla="*/ 102 h 102"/>
                <a:gd name="T4" fmla="*/ 48 w 84"/>
                <a:gd name="T5" fmla="*/ 60 h 102"/>
                <a:gd name="T6" fmla="*/ 84 w 84"/>
                <a:gd name="T7" fmla="*/ 24 h 102"/>
                <a:gd name="T8" fmla="*/ 84 w 84"/>
                <a:gd name="T9" fmla="*/ 0 h 102"/>
                <a:gd name="T10" fmla="*/ 42 w 84"/>
                <a:gd name="T11" fmla="*/ 54 h 102"/>
                <a:gd name="T12" fmla="*/ 0 w 84"/>
                <a:gd name="T13" fmla="*/ 102 h 102"/>
                <a:gd name="T14" fmla="*/ 0 w 84"/>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grpSp>
          <p:nvGrpSpPr>
            <p:cNvPr id="1035" name="Group 6"/>
            <p:cNvGrpSpPr>
              <a:grpSpLocks/>
            </p:cNvGrpSpPr>
            <p:nvPr/>
          </p:nvGrpSpPr>
          <p:grpSpPr bwMode="auto">
            <a:xfrm>
              <a:off x="288" y="0"/>
              <a:ext cx="5098" cy="4316"/>
              <a:chOff x="288" y="0"/>
              <a:chExt cx="5098" cy="4316"/>
            </a:xfrm>
          </p:grpSpPr>
          <p:sp>
            <p:nvSpPr>
              <p:cNvPr id="39943" name="Freeform 7"/>
              <p:cNvSpPr>
                <a:spLocks/>
              </p:cNvSpPr>
              <p:nvPr userDrawn="1"/>
            </p:nvSpPr>
            <p:spPr bwMode="hidden">
              <a:xfrm>
                <a:off x="2789" y="0"/>
                <a:ext cx="72" cy="4316"/>
              </a:xfrm>
              <a:custGeom>
                <a:avLst/>
                <a:gdLst>
                  <a:gd name="T0" fmla="*/ 0 w 72"/>
                  <a:gd name="T1" fmla="*/ 0 h 4316"/>
                  <a:gd name="T2" fmla="*/ 60 w 72"/>
                  <a:gd name="T3" fmla="*/ 4316 h 4316"/>
                  <a:gd name="T4" fmla="*/ 72 w 72"/>
                  <a:gd name="T5" fmla="*/ 4316 h 4316"/>
                  <a:gd name="T6" fmla="*/ 12 w 72"/>
                  <a:gd name="T7" fmla="*/ 0 h 4316"/>
                  <a:gd name="T8" fmla="*/ 0 w 72"/>
                  <a:gd name="T9" fmla="*/ 0 h 4316"/>
                  <a:gd name="T10" fmla="*/ 0 w 72"/>
                  <a:gd name="T11" fmla="*/ 0 h 4316"/>
                </a:gdLst>
                <a:ahLst/>
                <a:cxnLst>
                  <a:cxn ang="0">
                    <a:pos x="T0" y="T1"/>
                  </a:cxn>
                  <a:cxn ang="0">
                    <a:pos x="T2" y="T3"/>
                  </a:cxn>
                  <a:cxn ang="0">
                    <a:pos x="T4" y="T5"/>
                  </a:cxn>
                  <a:cxn ang="0">
                    <a:pos x="T6" y="T7"/>
                  </a:cxn>
                  <a:cxn ang="0">
                    <a:pos x="T8" y="T9"/>
                  </a:cxn>
                  <a:cxn ang="0">
                    <a:pos x="T10" y="T11"/>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44" name="Freeform 8"/>
              <p:cNvSpPr>
                <a:spLocks/>
              </p:cNvSpPr>
              <p:nvPr userDrawn="1"/>
            </p:nvSpPr>
            <p:spPr bwMode="hidden">
              <a:xfrm>
                <a:off x="3089" y="0"/>
                <a:ext cx="174" cy="4316"/>
              </a:xfrm>
              <a:custGeom>
                <a:avLst/>
                <a:gdLst>
                  <a:gd name="T0" fmla="*/ 24 w 174"/>
                  <a:gd name="T1" fmla="*/ 0 h 4316"/>
                  <a:gd name="T2" fmla="*/ 12 w 174"/>
                  <a:gd name="T3" fmla="*/ 0 h 4316"/>
                  <a:gd name="T4" fmla="*/ 42 w 174"/>
                  <a:gd name="T5" fmla="*/ 216 h 4316"/>
                  <a:gd name="T6" fmla="*/ 72 w 174"/>
                  <a:gd name="T7" fmla="*/ 444 h 4316"/>
                  <a:gd name="T8" fmla="*/ 96 w 174"/>
                  <a:gd name="T9" fmla="*/ 689 h 4316"/>
                  <a:gd name="T10" fmla="*/ 120 w 174"/>
                  <a:gd name="T11" fmla="*/ 947 h 4316"/>
                  <a:gd name="T12" fmla="*/ 132 w 174"/>
                  <a:gd name="T13" fmla="*/ 1211 h 4316"/>
                  <a:gd name="T14" fmla="*/ 150 w 174"/>
                  <a:gd name="T15" fmla="*/ 1487 h 4316"/>
                  <a:gd name="T16" fmla="*/ 156 w 174"/>
                  <a:gd name="T17" fmla="*/ 1768 h 4316"/>
                  <a:gd name="T18" fmla="*/ 162 w 174"/>
                  <a:gd name="T19" fmla="*/ 2062 h 4316"/>
                  <a:gd name="T20" fmla="*/ 156 w 174"/>
                  <a:gd name="T21" fmla="*/ 2644 h 4316"/>
                  <a:gd name="T22" fmla="*/ 126 w 174"/>
                  <a:gd name="T23" fmla="*/ 3225 h 4316"/>
                  <a:gd name="T24" fmla="*/ 108 w 174"/>
                  <a:gd name="T25" fmla="*/ 3507 h 4316"/>
                  <a:gd name="T26" fmla="*/ 78 w 174"/>
                  <a:gd name="T27" fmla="*/ 3788 h 4316"/>
                  <a:gd name="T28" fmla="*/ 42 w 174"/>
                  <a:gd name="T29" fmla="*/ 4058 h 4316"/>
                  <a:gd name="T30" fmla="*/ 0 w 174"/>
                  <a:gd name="T31" fmla="*/ 4316 h 4316"/>
                  <a:gd name="T32" fmla="*/ 12 w 174"/>
                  <a:gd name="T33" fmla="*/ 4316 h 4316"/>
                  <a:gd name="T34" fmla="*/ 54 w 174"/>
                  <a:gd name="T35" fmla="*/ 4058 h 4316"/>
                  <a:gd name="T36" fmla="*/ 90 w 174"/>
                  <a:gd name="T37" fmla="*/ 3782 h 4316"/>
                  <a:gd name="T38" fmla="*/ 120 w 174"/>
                  <a:gd name="T39" fmla="*/ 3507 h 4316"/>
                  <a:gd name="T40" fmla="*/ 138 w 174"/>
                  <a:gd name="T41" fmla="*/ 3219 h 4316"/>
                  <a:gd name="T42" fmla="*/ 168 w 174"/>
                  <a:gd name="T43" fmla="*/ 2638 h 4316"/>
                  <a:gd name="T44" fmla="*/ 174 w 174"/>
                  <a:gd name="T45" fmla="*/ 2056 h 4316"/>
                  <a:gd name="T46" fmla="*/ 168 w 174"/>
                  <a:gd name="T47" fmla="*/ 1768 h 4316"/>
                  <a:gd name="T48" fmla="*/ 162 w 174"/>
                  <a:gd name="T49" fmla="*/ 1487 h 4316"/>
                  <a:gd name="T50" fmla="*/ 144 w 174"/>
                  <a:gd name="T51" fmla="*/ 1211 h 4316"/>
                  <a:gd name="T52" fmla="*/ 132 w 174"/>
                  <a:gd name="T53" fmla="*/ 941 h 4316"/>
                  <a:gd name="T54" fmla="*/ 108 w 174"/>
                  <a:gd name="T55" fmla="*/ 689 h 4316"/>
                  <a:gd name="T56" fmla="*/ 84 w 174"/>
                  <a:gd name="T57" fmla="*/ 444 h 4316"/>
                  <a:gd name="T58" fmla="*/ 54 w 174"/>
                  <a:gd name="T59" fmla="*/ 216 h 4316"/>
                  <a:gd name="T60" fmla="*/ 24 w 174"/>
                  <a:gd name="T61" fmla="*/ 0 h 4316"/>
                  <a:gd name="T62" fmla="*/ 24 w 174"/>
                  <a:gd name="T63"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45" name="Freeform 9"/>
              <p:cNvSpPr>
                <a:spLocks/>
              </p:cNvSpPr>
              <p:nvPr userDrawn="1"/>
            </p:nvSpPr>
            <p:spPr bwMode="hidden">
              <a:xfrm>
                <a:off x="3358" y="0"/>
                <a:ext cx="337" cy="4316"/>
              </a:xfrm>
              <a:custGeom>
                <a:avLst/>
                <a:gdLst>
                  <a:gd name="T0" fmla="*/ 329 w 335"/>
                  <a:gd name="T1" fmla="*/ 2014 h 4316"/>
                  <a:gd name="T2" fmla="*/ 317 w 335"/>
                  <a:gd name="T3" fmla="*/ 1726 h 4316"/>
                  <a:gd name="T4" fmla="*/ 293 w 335"/>
                  <a:gd name="T5" fmla="*/ 1445 h 4316"/>
                  <a:gd name="T6" fmla="*/ 263 w 335"/>
                  <a:gd name="T7" fmla="*/ 1175 h 4316"/>
                  <a:gd name="T8" fmla="*/ 228 w 335"/>
                  <a:gd name="T9" fmla="*/ 917 h 4316"/>
                  <a:gd name="T10" fmla="*/ 186 w 335"/>
                  <a:gd name="T11" fmla="*/ 665 h 4316"/>
                  <a:gd name="T12" fmla="*/ 132 w 335"/>
                  <a:gd name="T13" fmla="*/ 432 h 4316"/>
                  <a:gd name="T14" fmla="*/ 78 w 335"/>
                  <a:gd name="T15" fmla="*/ 204 h 4316"/>
                  <a:gd name="T16" fmla="*/ 12 w 335"/>
                  <a:gd name="T17" fmla="*/ 0 h 4316"/>
                  <a:gd name="T18" fmla="*/ 0 w 335"/>
                  <a:gd name="T19" fmla="*/ 0 h 4316"/>
                  <a:gd name="T20" fmla="*/ 66 w 335"/>
                  <a:gd name="T21" fmla="*/ 204 h 4316"/>
                  <a:gd name="T22" fmla="*/ 120 w 335"/>
                  <a:gd name="T23" fmla="*/ 432 h 4316"/>
                  <a:gd name="T24" fmla="*/ 174 w 335"/>
                  <a:gd name="T25" fmla="*/ 665 h 4316"/>
                  <a:gd name="T26" fmla="*/ 216 w 335"/>
                  <a:gd name="T27" fmla="*/ 917 h 4316"/>
                  <a:gd name="T28" fmla="*/ 251 w 335"/>
                  <a:gd name="T29" fmla="*/ 1175 h 4316"/>
                  <a:gd name="T30" fmla="*/ 281 w 335"/>
                  <a:gd name="T31" fmla="*/ 1445 h 4316"/>
                  <a:gd name="T32" fmla="*/ 305 w 335"/>
                  <a:gd name="T33" fmla="*/ 1726 h 4316"/>
                  <a:gd name="T34" fmla="*/ 317 w 335"/>
                  <a:gd name="T35" fmla="*/ 2014 h 4316"/>
                  <a:gd name="T36" fmla="*/ 323 w 335"/>
                  <a:gd name="T37" fmla="*/ 2314 h 4316"/>
                  <a:gd name="T38" fmla="*/ 317 w 335"/>
                  <a:gd name="T39" fmla="*/ 2608 h 4316"/>
                  <a:gd name="T40" fmla="*/ 305 w 335"/>
                  <a:gd name="T41" fmla="*/ 2907 h 4316"/>
                  <a:gd name="T42" fmla="*/ 281 w 335"/>
                  <a:gd name="T43" fmla="*/ 3201 h 4316"/>
                  <a:gd name="T44" fmla="*/ 257 w 335"/>
                  <a:gd name="T45" fmla="*/ 3489 h 4316"/>
                  <a:gd name="T46" fmla="*/ 216 w 335"/>
                  <a:gd name="T47" fmla="*/ 3777 h 4316"/>
                  <a:gd name="T48" fmla="*/ 174 w 335"/>
                  <a:gd name="T49" fmla="*/ 4052 h 4316"/>
                  <a:gd name="T50" fmla="*/ 120 w 335"/>
                  <a:gd name="T51" fmla="*/ 4316 h 4316"/>
                  <a:gd name="T52" fmla="*/ 132 w 335"/>
                  <a:gd name="T53" fmla="*/ 4316 h 4316"/>
                  <a:gd name="T54" fmla="*/ 186 w 335"/>
                  <a:gd name="T55" fmla="*/ 4052 h 4316"/>
                  <a:gd name="T56" fmla="*/ 228 w 335"/>
                  <a:gd name="T57" fmla="*/ 3777 h 4316"/>
                  <a:gd name="T58" fmla="*/ 269 w 335"/>
                  <a:gd name="T59" fmla="*/ 3489 h 4316"/>
                  <a:gd name="T60" fmla="*/ 293 w 335"/>
                  <a:gd name="T61" fmla="*/ 3201 h 4316"/>
                  <a:gd name="T62" fmla="*/ 317 w 335"/>
                  <a:gd name="T63" fmla="*/ 2907 h 4316"/>
                  <a:gd name="T64" fmla="*/ 329 w 335"/>
                  <a:gd name="T65" fmla="*/ 2608 h 4316"/>
                  <a:gd name="T66" fmla="*/ 335 w 335"/>
                  <a:gd name="T67" fmla="*/ 2314 h 4316"/>
                  <a:gd name="T68" fmla="*/ 329 w 335"/>
                  <a:gd name="T69" fmla="*/ 2014 h 4316"/>
                  <a:gd name="T70" fmla="*/ 329 w 335"/>
                  <a:gd name="T71" fmla="*/ 201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46" name="Freeform 10"/>
              <p:cNvSpPr>
                <a:spLocks/>
              </p:cNvSpPr>
              <p:nvPr userDrawn="1"/>
            </p:nvSpPr>
            <p:spPr bwMode="hidden">
              <a:xfrm>
                <a:off x="3676" y="0"/>
                <a:ext cx="427" cy="4316"/>
              </a:xfrm>
              <a:custGeom>
                <a:avLst/>
                <a:gdLst>
                  <a:gd name="T0" fmla="*/ 413 w 425"/>
                  <a:gd name="T1" fmla="*/ 1924 h 4316"/>
                  <a:gd name="T2" fmla="*/ 395 w 425"/>
                  <a:gd name="T3" fmla="*/ 1690 h 4316"/>
                  <a:gd name="T4" fmla="*/ 365 w 425"/>
                  <a:gd name="T5" fmla="*/ 1457 h 4316"/>
                  <a:gd name="T6" fmla="*/ 329 w 425"/>
                  <a:gd name="T7" fmla="*/ 1229 h 4316"/>
                  <a:gd name="T8" fmla="*/ 281 w 425"/>
                  <a:gd name="T9" fmla="*/ 1001 h 4316"/>
                  <a:gd name="T10" fmla="*/ 227 w 425"/>
                  <a:gd name="T11" fmla="*/ 761 h 4316"/>
                  <a:gd name="T12" fmla="*/ 162 w 425"/>
                  <a:gd name="T13" fmla="*/ 522 h 4316"/>
                  <a:gd name="T14" fmla="*/ 90 w 425"/>
                  <a:gd name="T15" fmla="*/ 270 h 4316"/>
                  <a:gd name="T16" fmla="*/ 12 w 425"/>
                  <a:gd name="T17" fmla="*/ 0 h 4316"/>
                  <a:gd name="T18" fmla="*/ 0 w 425"/>
                  <a:gd name="T19" fmla="*/ 0 h 4316"/>
                  <a:gd name="T20" fmla="*/ 84 w 425"/>
                  <a:gd name="T21" fmla="*/ 270 h 4316"/>
                  <a:gd name="T22" fmla="*/ 156 w 425"/>
                  <a:gd name="T23" fmla="*/ 522 h 4316"/>
                  <a:gd name="T24" fmla="*/ 216 w 425"/>
                  <a:gd name="T25" fmla="*/ 767 h 4316"/>
                  <a:gd name="T26" fmla="*/ 275 w 425"/>
                  <a:gd name="T27" fmla="*/ 1001 h 4316"/>
                  <a:gd name="T28" fmla="*/ 317 w 425"/>
                  <a:gd name="T29" fmla="*/ 1235 h 4316"/>
                  <a:gd name="T30" fmla="*/ 353 w 425"/>
                  <a:gd name="T31" fmla="*/ 1463 h 4316"/>
                  <a:gd name="T32" fmla="*/ 383 w 425"/>
                  <a:gd name="T33" fmla="*/ 1690 h 4316"/>
                  <a:gd name="T34" fmla="*/ 401 w 425"/>
                  <a:gd name="T35" fmla="*/ 1924 h 4316"/>
                  <a:gd name="T36" fmla="*/ 413 w 425"/>
                  <a:gd name="T37" fmla="*/ 2188 h 4316"/>
                  <a:gd name="T38" fmla="*/ 407 w 425"/>
                  <a:gd name="T39" fmla="*/ 2458 h 4316"/>
                  <a:gd name="T40" fmla="*/ 395 w 425"/>
                  <a:gd name="T41" fmla="*/ 2733 h 4316"/>
                  <a:gd name="T42" fmla="*/ 365 w 425"/>
                  <a:gd name="T43" fmla="*/ 3021 h 4316"/>
                  <a:gd name="T44" fmla="*/ 329 w 425"/>
                  <a:gd name="T45" fmla="*/ 3321 h 4316"/>
                  <a:gd name="T46" fmla="*/ 275 w 425"/>
                  <a:gd name="T47" fmla="*/ 3639 h 4316"/>
                  <a:gd name="T48" fmla="*/ 204 w 425"/>
                  <a:gd name="T49" fmla="*/ 3968 h 4316"/>
                  <a:gd name="T50" fmla="*/ 126 w 425"/>
                  <a:gd name="T51" fmla="*/ 4316 h 4316"/>
                  <a:gd name="T52" fmla="*/ 138 w 425"/>
                  <a:gd name="T53" fmla="*/ 4316 h 4316"/>
                  <a:gd name="T54" fmla="*/ 216 w 425"/>
                  <a:gd name="T55" fmla="*/ 3968 h 4316"/>
                  <a:gd name="T56" fmla="*/ 287 w 425"/>
                  <a:gd name="T57" fmla="*/ 3639 h 4316"/>
                  <a:gd name="T58" fmla="*/ 341 w 425"/>
                  <a:gd name="T59" fmla="*/ 3321 h 4316"/>
                  <a:gd name="T60" fmla="*/ 377 w 425"/>
                  <a:gd name="T61" fmla="*/ 3021 h 4316"/>
                  <a:gd name="T62" fmla="*/ 407 w 425"/>
                  <a:gd name="T63" fmla="*/ 2733 h 4316"/>
                  <a:gd name="T64" fmla="*/ 419 w 425"/>
                  <a:gd name="T65" fmla="*/ 2458 h 4316"/>
                  <a:gd name="T66" fmla="*/ 425 w 425"/>
                  <a:gd name="T67" fmla="*/ 2188 h 4316"/>
                  <a:gd name="T68" fmla="*/ 413 w 425"/>
                  <a:gd name="T69" fmla="*/ 1924 h 4316"/>
                  <a:gd name="T70" fmla="*/ 413 w 425"/>
                  <a:gd name="T71" fmla="*/ 192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47" name="Freeform 11"/>
              <p:cNvSpPr>
                <a:spLocks/>
              </p:cNvSpPr>
              <p:nvPr userDrawn="1"/>
            </p:nvSpPr>
            <p:spPr bwMode="hidden">
              <a:xfrm>
                <a:off x="3946" y="0"/>
                <a:ext cx="558" cy="4316"/>
              </a:xfrm>
              <a:custGeom>
                <a:avLst/>
                <a:gdLst>
                  <a:gd name="T0" fmla="*/ 556 w 556"/>
                  <a:gd name="T1" fmla="*/ 2020 h 4316"/>
                  <a:gd name="T2" fmla="*/ 538 w 556"/>
                  <a:gd name="T3" fmla="*/ 1732 h 4316"/>
                  <a:gd name="T4" fmla="*/ 503 w 556"/>
                  <a:gd name="T5" fmla="*/ 1445 h 4316"/>
                  <a:gd name="T6" fmla="*/ 455 w 556"/>
                  <a:gd name="T7" fmla="*/ 1175 h 4316"/>
                  <a:gd name="T8" fmla="*/ 395 w 556"/>
                  <a:gd name="T9" fmla="*/ 911 h 4316"/>
                  <a:gd name="T10" fmla="*/ 317 w 556"/>
                  <a:gd name="T11" fmla="*/ 659 h 4316"/>
                  <a:gd name="T12" fmla="*/ 228 w 556"/>
                  <a:gd name="T13" fmla="*/ 426 h 4316"/>
                  <a:gd name="T14" fmla="*/ 126 w 556"/>
                  <a:gd name="T15" fmla="*/ 204 h 4316"/>
                  <a:gd name="T16" fmla="*/ 12 w 556"/>
                  <a:gd name="T17" fmla="*/ 0 h 4316"/>
                  <a:gd name="T18" fmla="*/ 0 w 556"/>
                  <a:gd name="T19" fmla="*/ 0 h 4316"/>
                  <a:gd name="T20" fmla="*/ 114 w 556"/>
                  <a:gd name="T21" fmla="*/ 204 h 4316"/>
                  <a:gd name="T22" fmla="*/ 216 w 556"/>
                  <a:gd name="T23" fmla="*/ 426 h 4316"/>
                  <a:gd name="T24" fmla="*/ 305 w 556"/>
                  <a:gd name="T25" fmla="*/ 659 h 4316"/>
                  <a:gd name="T26" fmla="*/ 383 w 556"/>
                  <a:gd name="T27" fmla="*/ 911 h 4316"/>
                  <a:gd name="T28" fmla="*/ 443 w 556"/>
                  <a:gd name="T29" fmla="*/ 1175 h 4316"/>
                  <a:gd name="T30" fmla="*/ 491 w 556"/>
                  <a:gd name="T31" fmla="*/ 1445 h 4316"/>
                  <a:gd name="T32" fmla="*/ 526 w 556"/>
                  <a:gd name="T33" fmla="*/ 1732 h 4316"/>
                  <a:gd name="T34" fmla="*/ 544 w 556"/>
                  <a:gd name="T35" fmla="*/ 2020 h 4316"/>
                  <a:gd name="T36" fmla="*/ 544 w 556"/>
                  <a:gd name="T37" fmla="*/ 2326 h 4316"/>
                  <a:gd name="T38" fmla="*/ 532 w 556"/>
                  <a:gd name="T39" fmla="*/ 2632 h 4316"/>
                  <a:gd name="T40" fmla="*/ 503 w 556"/>
                  <a:gd name="T41" fmla="*/ 2931 h 4316"/>
                  <a:gd name="T42" fmla="*/ 455 w 556"/>
                  <a:gd name="T43" fmla="*/ 3225 h 4316"/>
                  <a:gd name="T44" fmla="*/ 389 w 556"/>
                  <a:gd name="T45" fmla="*/ 3513 h 4316"/>
                  <a:gd name="T46" fmla="*/ 311 w 556"/>
                  <a:gd name="T47" fmla="*/ 3788 h 4316"/>
                  <a:gd name="T48" fmla="*/ 216 w 556"/>
                  <a:gd name="T49" fmla="*/ 4058 h 4316"/>
                  <a:gd name="T50" fmla="*/ 102 w 556"/>
                  <a:gd name="T51" fmla="*/ 4316 h 4316"/>
                  <a:gd name="T52" fmla="*/ 114 w 556"/>
                  <a:gd name="T53" fmla="*/ 4316 h 4316"/>
                  <a:gd name="T54" fmla="*/ 228 w 556"/>
                  <a:gd name="T55" fmla="*/ 4058 h 4316"/>
                  <a:gd name="T56" fmla="*/ 323 w 556"/>
                  <a:gd name="T57" fmla="*/ 3788 h 4316"/>
                  <a:gd name="T58" fmla="*/ 401 w 556"/>
                  <a:gd name="T59" fmla="*/ 3513 h 4316"/>
                  <a:gd name="T60" fmla="*/ 467 w 556"/>
                  <a:gd name="T61" fmla="*/ 3225 h 4316"/>
                  <a:gd name="T62" fmla="*/ 515 w 556"/>
                  <a:gd name="T63" fmla="*/ 2931 h 4316"/>
                  <a:gd name="T64" fmla="*/ 544 w 556"/>
                  <a:gd name="T65" fmla="*/ 2632 h 4316"/>
                  <a:gd name="T66" fmla="*/ 556 w 556"/>
                  <a:gd name="T67" fmla="*/ 2326 h 4316"/>
                  <a:gd name="T68" fmla="*/ 556 w 556"/>
                  <a:gd name="T69" fmla="*/ 2020 h 4316"/>
                  <a:gd name="T70" fmla="*/ 556 w 556"/>
                  <a:gd name="T71" fmla="*/ 202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48" name="Freeform 12"/>
              <p:cNvSpPr>
                <a:spLocks/>
              </p:cNvSpPr>
              <p:nvPr userDrawn="1"/>
            </p:nvSpPr>
            <p:spPr bwMode="hidden">
              <a:xfrm>
                <a:off x="4246" y="0"/>
                <a:ext cx="690" cy="4316"/>
              </a:xfrm>
              <a:custGeom>
                <a:avLst/>
                <a:gdLst>
                  <a:gd name="T0" fmla="*/ 688 w 688"/>
                  <a:gd name="T1" fmla="*/ 2086 h 4316"/>
                  <a:gd name="T2" fmla="*/ 670 w 688"/>
                  <a:gd name="T3" fmla="*/ 1810 h 4316"/>
                  <a:gd name="T4" fmla="*/ 634 w 688"/>
                  <a:gd name="T5" fmla="*/ 1541 h 4316"/>
                  <a:gd name="T6" fmla="*/ 574 w 688"/>
                  <a:gd name="T7" fmla="*/ 1271 h 4316"/>
                  <a:gd name="T8" fmla="*/ 497 w 688"/>
                  <a:gd name="T9" fmla="*/ 1007 h 4316"/>
                  <a:gd name="T10" fmla="*/ 401 w 688"/>
                  <a:gd name="T11" fmla="*/ 749 h 4316"/>
                  <a:gd name="T12" fmla="*/ 293 w 688"/>
                  <a:gd name="T13" fmla="*/ 492 h 4316"/>
                  <a:gd name="T14" fmla="*/ 162 w 688"/>
                  <a:gd name="T15" fmla="*/ 240 h 4316"/>
                  <a:gd name="T16" fmla="*/ 12 w 688"/>
                  <a:gd name="T17" fmla="*/ 0 h 4316"/>
                  <a:gd name="T18" fmla="*/ 0 w 688"/>
                  <a:gd name="T19" fmla="*/ 0 h 4316"/>
                  <a:gd name="T20" fmla="*/ 150 w 688"/>
                  <a:gd name="T21" fmla="*/ 240 h 4316"/>
                  <a:gd name="T22" fmla="*/ 281 w 688"/>
                  <a:gd name="T23" fmla="*/ 492 h 4316"/>
                  <a:gd name="T24" fmla="*/ 389 w 688"/>
                  <a:gd name="T25" fmla="*/ 749 h 4316"/>
                  <a:gd name="T26" fmla="*/ 485 w 688"/>
                  <a:gd name="T27" fmla="*/ 1007 h 4316"/>
                  <a:gd name="T28" fmla="*/ 562 w 688"/>
                  <a:gd name="T29" fmla="*/ 1271 h 4316"/>
                  <a:gd name="T30" fmla="*/ 622 w 688"/>
                  <a:gd name="T31" fmla="*/ 1541 h 4316"/>
                  <a:gd name="T32" fmla="*/ 658 w 688"/>
                  <a:gd name="T33" fmla="*/ 1810 h 4316"/>
                  <a:gd name="T34" fmla="*/ 676 w 688"/>
                  <a:gd name="T35" fmla="*/ 2086 h 4316"/>
                  <a:gd name="T36" fmla="*/ 676 w 688"/>
                  <a:gd name="T37" fmla="*/ 2368 h 4316"/>
                  <a:gd name="T38" fmla="*/ 658 w 688"/>
                  <a:gd name="T39" fmla="*/ 2650 h 4316"/>
                  <a:gd name="T40" fmla="*/ 616 w 688"/>
                  <a:gd name="T41" fmla="*/ 2931 h 4316"/>
                  <a:gd name="T42" fmla="*/ 556 w 688"/>
                  <a:gd name="T43" fmla="*/ 3213 h 4316"/>
                  <a:gd name="T44" fmla="*/ 473 w 688"/>
                  <a:gd name="T45" fmla="*/ 3495 h 4316"/>
                  <a:gd name="T46" fmla="*/ 371 w 688"/>
                  <a:gd name="T47" fmla="*/ 3777 h 4316"/>
                  <a:gd name="T48" fmla="*/ 251 w 688"/>
                  <a:gd name="T49" fmla="*/ 4046 h 4316"/>
                  <a:gd name="T50" fmla="*/ 114 w 688"/>
                  <a:gd name="T51" fmla="*/ 4316 h 4316"/>
                  <a:gd name="T52" fmla="*/ 126 w 688"/>
                  <a:gd name="T53" fmla="*/ 4316 h 4316"/>
                  <a:gd name="T54" fmla="*/ 263 w 688"/>
                  <a:gd name="T55" fmla="*/ 4046 h 4316"/>
                  <a:gd name="T56" fmla="*/ 383 w 688"/>
                  <a:gd name="T57" fmla="*/ 3777 h 4316"/>
                  <a:gd name="T58" fmla="*/ 485 w 688"/>
                  <a:gd name="T59" fmla="*/ 3495 h 4316"/>
                  <a:gd name="T60" fmla="*/ 568 w 688"/>
                  <a:gd name="T61" fmla="*/ 3219 h 4316"/>
                  <a:gd name="T62" fmla="*/ 628 w 688"/>
                  <a:gd name="T63" fmla="*/ 2937 h 4316"/>
                  <a:gd name="T64" fmla="*/ 670 w 688"/>
                  <a:gd name="T65" fmla="*/ 2656 h 4316"/>
                  <a:gd name="T66" fmla="*/ 688 w 688"/>
                  <a:gd name="T67" fmla="*/ 2368 h 4316"/>
                  <a:gd name="T68" fmla="*/ 688 w 688"/>
                  <a:gd name="T69" fmla="*/ 2086 h 4316"/>
                  <a:gd name="T70" fmla="*/ 688 w 688"/>
                  <a:gd name="T71" fmla="*/ 208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49" name="Freeform 13"/>
              <p:cNvSpPr>
                <a:spLocks/>
              </p:cNvSpPr>
              <p:nvPr userDrawn="1"/>
            </p:nvSpPr>
            <p:spPr bwMode="hidden">
              <a:xfrm>
                <a:off x="4522" y="0"/>
                <a:ext cx="864" cy="4316"/>
              </a:xfrm>
              <a:custGeom>
                <a:avLst/>
                <a:gdLst>
                  <a:gd name="T0" fmla="*/ 855 w 861"/>
                  <a:gd name="T1" fmla="*/ 2128 h 4316"/>
                  <a:gd name="T2" fmla="*/ 831 w 861"/>
                  <a:gd name="T3" fmla="*/ 1834 h 4316"/>
                  <a:gd name="T4" fmla="*/ 808 w 861"/>
                  <a:gd name="T5" fmla="*/ 1684 h 4316"/>
                  <a:gd name="T6" fmla="*/ 784 w 861"/>
                  <a:gd name="T7" fmla="*/ 1541 h 4316"/>
                  <a:gd name="T8" fmla="*/ 748 w 861"/>
                  <a:gd name="T9" fmla="*/ 1397 h 4316"/>
                  <a:gd name="T10" fmla="*/ 712 w 861"/>
                  <a:gd name="T11" fmla="*/ 1253 h 4316"/>
                  <a:gd name="T12" fmla="*/ 664 w 861"/>
                  <a:gd name="T13" fmla="*/ 1115 h 4316"/>
                  <a:gd name="T14" fmla="*/ 610 w 861"/>
                  <a:gd name="T15" fmla="*/ 977 h 4316"/>
                  <a:gd name="T16" fmla="*/ 491 w 861"/>
                  <a:gd name="T17" fmla="*/ 719 h 4316"/>
                  <a:gd name="T18" fmla="*/ 353 w 861"/>
                  <a:gd name="T19" fmla="*/ 468 h 4316"/>
                  <a:gd name="T20" fmla="*/ 192 w 861"/>
                  <a:gd name="T21" fmla="*/ 228 h 4316"/>
                  <a:gd name="T22" fmla="*/ 12 w 861"/>
                  <a:gd name="T23" fmla="*/ 0 h 4316"/>
                  <a:gd name="T24" fmla="*/ 0 w 861"/>
                  <a:gd name="T25" fmla="*/ 0 h 4316"/>
                  <a:gd name="T26" fmla="*/ 180 w 861"/>
                  <a:gd name="T27" fmla="*/ 228 h 4316"/>
                  <a:gd name="T28" fmla="*/ 341 w 861"/>
                  <a:gd name="T29" fmla="*/ 468 h 4316"/>
                  <a:gd name="T30" fmla="*/ 479 w 861"/>
                  <a:gd name="T31" fmla="*/ 719 h 4316"/>
                  <a:gd name="T32" fmla="*/ 598 w 861"/>
                  <a:gd name="T33" fmla="*/ 983 h 4316"/>
                  <a:gd name="T34" fmla="*/ 652 w 861"/>
                  <a:gd name="T35" fmla="*/ 1121 h 4316"/>
                  <a:gd name="T36" fmla="*/ 700 w 861"/>
                  <a:gd name="T37" fmla="*/ 1259 h 4316"/>
                  <a:gd name="T38" fmla="*/ 736 w 861"/>
                  <a:gd name="T39" fmla="*/ 1403 h 4316"/>
                  <a:gd name="T40" fmla="*/ 772 w 861"/>
                  <a:gd name="T41" fmla="*/ 1547 h 4316"/>
                  <a:gd name="T42" fmla="*/ 802 w 861"/>
                  <a:gd name="T43" fmla="*/ 1690 h 4316"/>
                  <a:gd name="T44" fmla="*/ 819 w 861"/>
                  <a:gd name="T45" fmla="*/ 1834 h 4316"/>
                  <a:gd name="T46" fmla="*/ 837 w 861"/>
                  <a:gd name="T47" fmla="*/ 1984 h 4316"/>
                  <a:gd name="T48" fmla="*/ 843 w 861"/>
                  <a:gd name="T49" fmla="*/ 2128 h 4316"/>
                  <a:gd name="T50" fmla="*/ 849 w 861"/>
                  <a:gd name="T51" fmla="*/ 2278 h 4316"/>
                  <a:gd name="T52" fmla="*/ 843 w 861"/>
                  <a:gd name="T53" fmla="*/ 2428 h 4316"/>
                  <a:gd name="T54" fmla="*/ 831 w 861"/>
                  <a:gd name="T55" fmla="*/ 2572 h 4316"/>
                  <a:gd name="T56" fmla="*/ 819 w 861"/>
                  <a:gd name="T57" fmla="*/ 2721 h 4316"/>
                  <a:gd name="T58" fmla="*/ 796 w 861"/>
                  <a:gd name="T59" fmla="*/ 2865 h 4316"/>
                  <a:gd name="T60" fmla="*/ 766 w 861"/>
                  <a:gd name="T61" fmla="*/ 3015 h 4316"/>
                  <a:gd name="T62" fmla="*/ 724 w 861"/>
                  <a:gd name="T63" fmla="*/ 3159 h 4316"/>
                  <a:gd name="T64" fmla="*/ 682 w 861"/>
                  <a:gd name="T65" fmla="*/ 3303 h 4316"/>
                  <a:gd name="T66" fmla="*/ 586 w 861"/>
                  <a:gd name="T67" fmla="*/ 3567 h 4316"/>
                  <a:gd name="T68" fmla="*/ 473 w 861"/>
                  <a:gd name="T69" fmla="*/ 3824 h 4316"/>
                  <a:gd name="T70" fmla="*/ 335 w 861"/>
                  <a:gd name="T71" fmla="*/ 4076 h 4316"/>
                  <a:gd name="T72" fmla="*/ 180 w 861"/>
                  <a:gd name="T73" fmla="*/ 4316 h 4316"/>
                  <a:gd name="T74" fmla="*/ 192 w 861"/>
                  <a:gd name="T75" fmla="*/ 4316 h 4316"/>
                  <a:gd name="T76" fmla="*/ 347 w 861"/>
                  <a:gd name="T77" fmla="*/ 4076 h 4316"/>
                  <a:gd name="T78" fmla="*/ 485 w 861"/>
                  <a:gd name="T79" fmla="*/ 3824 h 4316"/>
                  <a:gd name="T80" fmla="*/ 598 w 861"/>
                  <a:gd name="T81" fmla="*/ 3573 h 4316"/>
                  <a:gd name="T82" fmla="*/ 694 w 861"/>
                  <a:gd name="T83" fmla="*/ 3309 h 4316"/>
                  <a:gd name="T84" fmla="*/ 736 w 861"/>
                  <a:gd name="T85" fmla="*/ 3165 h 4316"/>
                  <a:gd name="T86" fmla="*/ 778 w 861"/>
                  <a:gd name="T87" fmla="*/ 3021 h 4316"/>
                  <a:gd name="T88" fmla="*/ 808 w 861"/>
                  <a:gd name="T89" fmla="*/ 2871 h 4316"/>
                  <a:gd name="T90" fmla="*/ 831 w 861"/>
                  <a:gd name="T91" fmla="*/ 2727 h 4316"/>
                  <a:gd name="T92" fmla="*/ 843 w 861"/>
                  <a:gd name="T93" fmla="*/ 2578 h 4316"/>
                  <a:gd name="T94" fmla="*/ 855 w 861"/>
                  <a:gd name="T95" fmla="*/ 2428 h 4316"/>
                  <a:gd name="T96" fmla="*/ 861 w 861"/>
                  <a:gd name="T97" fmla="*/ 2278 h 4316"/>
                  <a:gd name="T98" fmla="*/ 855 w 861"/>
                  <a:gd name="T99" fmla="*/ 2128 h 4316"/>
                  <a:gd name="T100" fmla="*/ 855 w 861"/>
                  <a:gd name="T101" fmla="*/ 212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50" name="Freeform 14"/>
              <p:cNvSpPr>
                <a:spLocks/>
              </p:cNvSpPr>
              <p:nvPr userDrawn="1"/>
            </p:nvSpPr>
            <p:spPr bwMode="hidden">
              <a:xfrm>
                <a:off x="2399" y="0"/>
                <a:ext cx="150" cy="4316"/>
              </a:xfrm>
              <a:custGeom>
                <a:avLst/>
                <a:gdLst>
                  <a:gd name="T0" fmla="*/ 18 w 149"/>
                  <a:gd name="T1" fmla="*/ 1942 h 4316"/>
                  <a:gd name="T2" fmla="*/ 30 w 149"/>
                  <a:gd name="T3" fmla="*/ 1630 h 4316"/>
                  <a:gd name="T4" fmla="*/ 42 w 149"/>
                  <a:gd name="T5" fmla="*/ 1331 h 4316"/>
                  <a:gd name="T6" fmla="*/ 59 w 149"/>
                  <a:gd name="T7" fmla="*/ 1055 h 4316"/>
                  <a:gd name="T8" fmla="*/ 77 w 149"/>
                  <a:gd name="T9" fmla="*/ 791 h 4316"/>
                  <a:gd name="T10" fmla="*/ 83 w 149"/>
                  <a:gd name="T11" fmla="*/ 671 h 4316"/>
                  <a:gd name="T12" fmla="*/ 95 w 149"/>
                  <a:gd name="T13" fmla="*/ 557 h 4316"/>
                  <a:gd name="T14" fmla="*/ 107 w 149"/>
                  <a:gd name="T15" fmla="*/ 444 h 4316"/>
                  <a:gd name="T16" fmla="*/ 113 w 149"/>
                  <a:gd name="T17" fmla="*/ 342 h 4316"/>
                  <a:gd name="T18" fmla="*/ 125 w 149"/>
                  <a:gd name="T19" fmla="*/ 246 h 4316"/>
                  <a:gd name="T20" fmla="*/ 131 w 149"/>
                  <a:gd name="T21" fmla="*/ 156 h 4316"/>
                  <a:gd name="T22" fmla="*/ 143 w 149"/>
                  <a:gd name="T23" fmla="*/ 72 h 4316"/>
                  <a:gd name="T24" fmla="*/ 149 w 149"/>
                  <a:gd name="T25" fmla="*/ 0 h 4316"/>
                  <a:gd name="T26" fmla="*/ 137 w 149"/>
                  <a:gd name="T27" fmla="*/ 0 h 4316"/>
                  <a:gd name="T28" fmla="*/ 131 w 149"/>
                  <a:gd name="T29" fmla="*/ 72 h 4316"/>
                  <a:gd name="T30" fmla="*/ 119 w 149"/>
                  <a:gd name="T31" fmla="*/ 156 h 4316"/>
                  <a:gd name="T32" fmla="*/ 113 w 149"/>
                  <a:gd name="T33" fmla="*/ 246 h 4316"/>
                  <a:gd name="T34" fmla="*/ 101 w 149"/>
                  <a:gd name="T35" fmla="*/ 342 h 4316"/>
                  <a:gd name="T36" fmla="*/ 95 w 149"/>
                  <a:gd name="T37" fmla="*/ 444 h 4316"/>
                  <a:gd name="T38" fmla="*/ 83 w 149"/>
                  <a:gd name="T39" fmla="*/ 557 h 4316"/>
                  <a:gd name="T40" fmla="*/ 71 w 149"/>
                  <a:gd name="T41" fmla="*/ 671 h 4316"/>
                  <a:gd name="T42" fmla="*/ 65 w 149"/>
                  <a:gd name="T43" fmla="*/ 791 h 4316"/>
                  <a:gd name="T44" fmla="*/ 48 w 149"/>
                  <a:gd name="T45" fmla="*/ 1055 h 4316"/>
                  <a:gd name="T46" fmla="*/ 30 w 149"/>
                  <a:gd name="T47" fmla="*/ 1331 h 4316"/>
                  <a:gd name="T48" fmla="*/ 18 w 149"/>
                  <a:gd name="T49" fmla="*/ 1630 h 4316"/>
                  <a:gd name="T50" fmla="*/ 6 w 149"/>
                  <a:gd name="T51" fmla="*/ 1942 h 4316"/>
                  <a:gd name="T52" fmla="*/ 0 w 149"/>
                  <a:gd name="T53" fmla="*/ 2278 h 4316"/>
                  <a:gd name="T54" fmla="*/ 6 w 149"/>
                  <a:gd name="T55" fmla="*/ 2602 h 4316"/>
                  <a:gd name="T56" fmla="*/ 12 w 149"/>
                  <a:gd name="T57" fmla="*/ 2919 h 4316"/>
                  <a:gd name="T58" fmla="*/ 24 w 149"/>
                  <a:gd name="T59" fmla="*/ 3219 h 4316"/>
                  <a:gd name="T60" fmla="*/ 36 w 149"/>
                  <a:gd name="T61" fmla="*/ 3513 h 4316"/>
                  <a:gd name="T62" fmla="*/ 59 w 149"/>
                  <a:gd name="T63" fmla="*/ 3794 h 4316"/>
                  <a:gd name="T64" fmla="*/ 89 w 149"/>
                  <a:gd name="T65" fmla="*/ 4058 h 4316"/>
                  <a:gd name="T66" fmla="*/ 125 w 149"/>
                  <a:gd name="T67" fmla="*/ 4316 h 4316"/>
                  <a:gd name="T68" fmla="*/ 137 w 149"/>
                  <a:gd name="T69" fmla="*/ 4316 h 4316"/>
                  <a:gd name="T70" fmla="*/ 101 w 149"/>
                  <a:gd name="T71" fmla="*/ 4058 h 4316"/>
                  <a:gd name="T72" fmla="*/ 71 w 149"/>
                  <a:gd name="T73" fmla="*/ 3794 h 4316"/>
                  <a:gd name="T74" fmla="*/ 48 w 149"/>
                  <a:gd name="T75" fmla="*/ 3513 h 4316"/>
                  <a:gd name="T76" fmla="*/ 36 w 149"/>
                  <a:gd name="T77" fmla="*/ 3225 h 4316"/>
                  <a:gd name="T78" fmla="*/ 24 w 149"/>
                  <a:gd name="T79" fmla="*/ 2919 h 4316"/>
                  <a:gd name="T80" fmla="*/ 18 w 149"/>
                  <a:gd name="T81" fmla="*/ 2608 h 4316"/>
                  <a:gd name="T82" fmla="*/ 12 w 149"/>
                  <a:gd name="T83" fmla="*/ 2278 h 4316"/>
                  <a:gd name="T84" fmla="*/ 18 w 149"/>
                  <a:gd name="T85" fmla="*/ 1942 h 4316"/>
                  <a:gd name="T86" fmla="*/ 18 w 149"/>
                  <a:gd name="T87" fmla="*/ 194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51" name="Freeform 15"/>
              <p:cNvSpPr>
                <a:spLocks/>
              </p:cNvSpPr>
              <p:nvPr userDrawn="1"/>
            </p:nvSpPr>
            <p:spPr bwMode="hidden">
              <a:xfrm>
                <a:off x="1967" y="0"/>
                <a:ext cx="300" cy="4316"/>
              </a:xfrm>
              <a:custGeom>
                <a:avLst/>
                <a:gdLst>
                  <a:gd name="T0" fmla="*/ 18 w 299"/>
                  <a:gd name="T1" fmla="*/ 2062 h 4316"/>
                  <a:gd name="T2" fmla="*/ 30 w 299"/>
                  <a:gd name="T3" fmla="*/ 1750 h 4316"/>
                  <a:gd name="T4" fmla="*/ 54 w 299"/>
                  <a:gd name="T5" fmla="*/ 1451 h 4316"/>
                  <a:gd name="T6" fmla="*/ 84 w 299"/>
                  <a:gd name="T7" fmla="*/ 1169 h 4316"/>
                  <a:gd name="T8" fmla="*/ 126 w 299"/>
                  <a:gd name="T9" fmla="*/ 899 h 4316"/>
                  <a:gd name="T10" fmla="*/ 162 w 299"/>
                  <a:gd name="T11" fmla="*/ 641 h 4316"/>
                  <a:gd name="T12" fmla="*/ 209 w 299"/>
                  <a:gd name="T13" fmla="*/ 408 h 4316"/>
                  <a:gd name="T14" fmla="*/ 251 w 299"/>
                  <a:gd name="T15" fmla="*/ 192 h 4316"/>
                  <a:gd name="T16" fmla="*/ 299 w 299"/>
                  <a:gd name="T17" fmla="*/ 0 h 4316"/>
                  <a:gd name="T18" fmla="*/ 287 w 299"/>
                  <a:gd name="T19" fmla="*/ 0 h 4316"/>
                  <a:gd name="T20" fmla="*/ 239 w 299"/>
                  <a:gd name="T21" fmla="*/ 192 h 4316"/>
                  <a:gd name="T22" fmla="*/ 198 w 299"/>
                  <a:gd name="T23" fmla="*/ 408 h 4316"/>
                  <a:gd name="T24" fmla="*/ 156 w 299"/>
                  <a:gd name="T25" fmla="*/ 641 h 4316"/>
                  <a:gd name="T26" fmla="*/ 114 w 299"/>
                  <a:gd name="T27" fmla="*/ 899 h 4316"/>
                  <a:gd name="T28" fmla="*/ 78 w 299"/>
                  <a:gd name="T29" fmla="*/ 1169 h 4316"/>
                  <a:gd name="T30" fmla="*/ 48 w 299"/>
                  <a:gd name="T31" fmla="*/ 1451 h 4316"/>
                  <a:gd name="T32" fmla="*/ 24 w 299"/>
                  <a:gd name="T33" fmla="*/ 1750 h 4316"/>
                  <a:gd name="T34" fmla="*/ 6 w 299"/>
                  <a:gd name="T35" fmla="*/ 2062 h 4316"/>
                  <a:gd name="T36" fmla="*/ 0 w 299"/>
                  <a:gd name="T37" fmla="*/ 2374 h 4316"/>
                  <a:gd name="T38" fmla="*/ 12 w 299"/>
                  <a:gd name="T39" fmla="*/ 2674 h 4316"/>
                  <a:gd name="T40" fmla="*/ 30 w 299"/>
                  <a:gd name="T41" fmla="*/ 2973 h 4316"/>
                  <a:gd name="T42" fmla="*/ 54 w 299"/>
                  <a:gd name="T43" fmla="*/ 3255 h 4316"/>
                  <a:gd name="T44" fmla="*/ 96 w 299"/>
                  <a:gd name="T45" fmla="*/ 3537 h 4316"/>
                  <a:gd name="T46" fmla="*/ 144 w 299"/>
                  <a:gd name="T47" fmla="*/ 3806 h 4316"/>
                  <a:gd name="T48" fmla="*/ 203 w 299"/>
                  <a:gd name="T49" fmla="*/ 4064 h 4316"/>
                  <a:gd name="T50" fmla="*/ 275 w 299"/>
                  <a:gd name="T51" fmla="*/ 4316 h 4316"/>
                  <a:gd name="T52" fmla="*/ 287 w 299"/>
                  <a:gd name="T53" fmla="*/ 4316 h 4316"/>
                  <a:gd name="T54" fmla="*/ 215 w 299"/>
                  <a:gd name="T55" fmla="*/ 4064 h 4316"/>
                  <a:gd name="T56" fmla="*/ 156 w 299"/>
                  <a:gd name="T57" fmla="*/ 3806 h 4316"/>
                  <a:gd name="T58" fmla="*/ 108 w 299"/>
                  <a:gd name="T59" fmla="*/ 3537 h 4316"/>
                  <a:gd name="T60" fmla="*/ 66 w 299"/>
                  <a:gd name="T61" fmla="*/ 3261 h 4316"/>
                  <a:gd name="T62" fmla="*/ 42 w 299"/>
                  <a:gd name="T63" fmla="*/ 2973 h 4316"/>
                  <a:gd name="T64" fmla="*/ 24 w 299"/>
                  <a:gd name="T65" fmla="*/ 2680 h 4316"/>
                  <a:gd name="T66" fmla="*/ 12 w 299"/>
                  <a:gd name="T67" fmla="*/ 2374 h 4316"/>
                  <a:gd name="T68" fmla="*/ 18 w 299"/>
                  <a:gd name="T69" fmla="*/ 2062 h 4316"/>
                  <a:gd name="T70" fmla="*/ 18 w 299"/>
                  <a:gd name="T71" fmla="*/ 206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52" name="Freeform 16"/>
              <p:cNvSpPr>
                <a:spLocks/>
              </p:cNvSpPr>
              <p:nvPr userDrawn="1"/>
            </p:nvSpPr>
            <p:spPr bwMode="hidden">
              <a:xfrm>
                <a:off x="1566" y="0"/>
                <a:ext cx="425" cy="4316"/>
              </a:xfrm>
              <a:custGeom>
                <a:avLst/>
                <a:gdLst>
                  <a:gd name="T0" fmla="*/ 424 w 424"/>
                  <a:gd name="T1" fmla="*/ 0 h 4316"/>
                  <a:gd name="T2" fmla="*/ 412 w 424"/>
                  <a:gd name="T3" fmla="*/ 0 h 4316"/>
                  <a:gd name="T4" fmla="*/ 316 w 424"/>
                  <a:gd name="T5" fmla="*/ 222 h 4316"/>
                  <a:gd name="T6" fmla="*/ 239 w 424"/>
                  <a:gd name="T7" fmla="*/ 462 h 4316"/>
                  <a:gd name="T8" fmla="*/ 167 w 424"/>
                  <a:gd name="T9" fmla="*/ 707 h 4316"/>
                  <a:gd name="T10" fmla="*/ 107 w 424"/>
                  <a:gd name="T11" fmla="*/ 971 h 4316"/>
                  <a:gd name="T12" fmla="*/ 65 w 424"/>
                  <a:gd name="T13" fmla="*/ 1247 h 4316"/>
                  <a:gd name="T14" fmla="*/ 29 w 424"/>
                  <a:gd name="T15" fmla="*/ 1529 h 4316"/>
                  <a:gd name="T16" fmla="*/ 6 w 424"/>
                  <a:gd name="T17" fmla="*/ 1822 h 4316"/>
                  <a:gd name="T18" fmla="*/ 0 w 424"/>
                  <a:gd name="T19" fmla="*/ 2122 h 4316"/>
                  <a:gd name="T20" fmla="*/ 6 w 424"/>
                  <a:gd name="T21" fmla="*/ 2404 h 4316"/>
                  <a:gd name="T22" fmla="*/ 24 w 424"/>
                  <a:gd name="T23" fmla="*/ 2686 h 4316"/>
                  <a:gd name="T24" fmla="*/ 47 w 424"/>
                  <a:gd name="T25" fmla="*/ 2961 h 4316"/>
                  <a:gd name="T26" fmla="*/ 89 w 424"/>
                  <a:gd name="T27" fmla="*/ 3243 h 4316"/>
                  <a:gd name="T28" fmla="*/ 137 w 424"/>
                  <a:gd name="T29" fmla="*/ 3519 h 4316"/>
                  <a:gd name="T30" fmla="*/ 197 w 424"/>
                  <a:gd name="T31" fmla="*/ 3788 h 4316"/>
                  <a:gd name="T32" fmla="*/ 269 w 424"/>
                  <a:gd name="T33" fmla="*/ 4058 h 4316"/>
                  <a:gd name="T34" fmla="*/ 346 w 424"/>
                  <a:gd name="T35" fmla="*/ 4316 h 4316"/>
                  <a:gd name="T36" fmla="*/ 358 w 424"/>
                  <a:gd name="T37" fmla="*/ 4316 h 4316"/>
                  <a:gd name="T38" fmla="*/ 281 w 424"/>
                  <a:gd name="T39" fmla="*/ 4058 h 4316"/>
                  <a:gd name="T40" fmla="*/ 209 w 424"/>
                  <a:gd name="T41" fmla="*/ 3788 h 4316"/>
                  <a:gd name="T42" fmla="*/ 149 w 424"/>
                  <a:gd name="T43" fmla="*/ 3519 h 4316"/>
                  <a:gd name="T44" fmla="*/ 101 w 424"/>
                  <a:gd name="T45" fmla="*/ 3243 h 4316"/>
                  <a:gd name="T46" fmla="*/ 59 w 424"/>
                  <a:gd name="T47" fmla="*/ 2961 h 4316"/>
                  <a:gd name="T48" fmla="*/ 35 w 424"/>
                  <a:gd name="T49" fmla="*/ 2686 h 4316"/>
                  <a:gd name="T50" fmla="*/ 18 w 424"/>
                  <a:gd name="T51" fmla="*/ 2404 h 4316"/>
                  <a:gd name="T52" fmla="*/ 12 w 424"/>
                  <a:gd name="T53" fmla="*/ 2122 h 4316"/>
                  <a:gd name="T54" fmla="*/ 18 w 424"/>
                  <a:gd name="T55" fmla="*/ 1822 h 4316"/>
                  <a:gd name="T56" fmla="*/ 41 w 424"/>
                  <a:gd name="T57" fmla="*/ 1529 h 4316"/>
                  <a:gd name="T58" fmla="*/ 71 w 424"/>
                  <a:gd name="T59" fmla="*/ 1247 h 4316"/>
                  <a:gd name="T60" fmla="*/ 119 w 424"/>
                  <a:gd name="T61" fmla="*/ 971 h 4316"/>
                  <a:gd name="T62" fmla="*/ 179 w 424"/>
                  <a:gd name="T63" fmla="*/ 707 h 4316"/>
                  <a:gd name="T64" fmla="*/ 245 w 424"/>
                  <a:gd name="T65" fmla="*/ 462 h 4316"/>
                  <a:gd name="T66" fmla="*/ 328 w 424"/>
                  <a:gd name="T67" fmla="*/ 222 h 4316"/>
                  <a:gd name="T68" fmla="*/ 424 w 424"/>
                  <a:gd name="T69" fmla="*/ 0 h 4316"/>
                  <a:gd name="T70" fmla="*/ 424 w 424"/>
                  <a:gd name="T71"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53" name="Freeform 17"/>
              <p:cNvSpPr>
                <a:spLocks/>
              </p:cNvSpPr>
              <p:nvPr userDrawn="1"/>
            </p:nvSpPr>
            <p:spPr bwMode="hidden">
              <a:xfrm>
                <a:off x="1128" y="0"/>
                <a:ext cx="575" cy="4316"/>
              </a:xfrm>
              <a:custGeom>
                <a:avLst/>
                <a:gdLst>
                  <a:gd name="T0" fmla="*/ 12 w 574"/>
                  <a:gd name="T1" fmla="*/ 2146 h 4316"/>
                  <a:gd name="T2" fmla="*/ 24 w 574"/>
                  <a:gd name="T3" fmla="*/ 1846 h 4316"/>
                  <a:gd name="T4" fmla="*/ 54 w 574"/>
                  <a:gd name="T5" fmla="*/ 1559 h 4316"/>
                  <a:gd name="T6" fmla="*/ 96 w 574"/>
                  <a:gd name="T7" fmla="*/ 1277 h 4316"/>
                  <a:gd name="T8" fmla="*/ 162 w 574"/>
                  <a:gd name="T9" fmla="*/ 1001 h 4316"/>
                  <a:gd name="T10" fmla="*/ 239 w 574"/>
                  <a:gd name="T11" fmla="*/ 731 h 4316"/>
                  <a:gd name="T12" fmla="*/ 335 w 574"/>
                  <a:gd name="T13" fmla="*/ 480 h 4316"/>
                  <a:gd name="T14" fmla="*/ 449 w 574"/>
                  <a:gd name="T15" fmla="*/ 234 h 4316"/>
                  <a:gd name="T16" fmla="*/ 574 w 574"/>
                  <a:gd name="T17" fmla="*/ 0 h 4316"/>
                  <a:gd name="T18" fmla="*/ 562 w 574"/>
                  <a:gd name="T19" fmla="*/ 0 h 4316"/>
                  <a:gd name="T20" fmla="*/ 437 w 574"/>
                  <a:gd name="T21" fmla="*/ 234 h 4316"/>
                  <a:gd name="T22" fmla="*/ 323 w 574"/>
                  <a:gd name="T23" fmla="*/ 480 h 4316"/>
                  <a:gd name="T24" fmla="*/ 227 w 574"/>
                  <a:gd name="T25" fmla="*/ 737 h 4316"/>
                  <a:gd name="T26" fmla="*/ 150 w 574"/>
                  <a:gd name="T27" fmla="*/ 1001 h 4316"/>
                  <a:gd name="T28" fmla="*/ 84 w 574"/>
                  <a:gd name="T29" fmla="*/ 1277 h 4316"/>
                  <a:gd name="T30" fmla="*/ 42 w 574"/>
                  <a:gd name="T31" fmla="*/ 1559 h 4316"/>
                  <a:gd name="T32" fmla="*/ 12 w 574"/>
                  <a:gd name="T33" fmla="*/ 1852 h 4316"/>
                  <a:gd name="T34" fmla="*/ 0 w 574"/>
                  <a:gd name="T35" fmla="*/ 2146 h 4316"/>
                  <a:gd name="T36" fmla="*/ 6 w 574"/>
                  <a:gd name="T37" fmla="*/ 2434 h 4316"/>
                  <a:gd name="T38" fmla="*/ 30 w 574"/>
                  <a:gd name="T39" fmla="*/ 2715 h 4316"/>
                  <a:gd name="T40" fmla="*/ 66 w 574"/>
                  <a:gd name="T41" fmla="*/ 2997 h 4316"/>
                  <a:gd name="T42" fmla="*/ 120 w 574"/>
                  <a:gd name="T43" fmla="*/ 3273 h 4316"/>
                  <a:gd name="T44" fmla="*/ 191 w 574"/>
                  <a:gd name="T45" fmla="*/ 3549 h 4316"/>
                  <a:gd name="T46" fmla="*/ 275 w 574"/>
                  <a:gd name="T47" fmla="*/ 3812 h 4316"/>
                  <a:gd name="T48" fmla="*/ 371 w 574"/>
                  <a:gd name="T49" fmla="*/ 4070 h 4316"/>
                  <a:gd name="T50" fmla="*/ 484 w 574"/>
                  <a:gd name="T51" fmla="*/ 4316 h 4316"/>
                  <a:gd name="T52" fmla="*/ 496 w 574"/>
                  <a:gd name="T53" fmla="*/ 4316 h 4316"/>
                  <a:gd name="T54" fmla="*/ 383 w 574"/>
                  <a:gd name="T55" fmla="*/ 4070 h 4316"/>
                  <a:gd name="T56" fmla="*/ 287 w 574"/>
                  <a:gd name="T57" fmla="*/ 3812 h 4316"/>
                  <a:gd name="T58" fmla="*/ 203 w 574"/>
                  <a:gd name="T59" fmla="*/ 3549 h 4316"/>
                  <a:gd name="T60" fmla="*/ 132 w 574"/>
                  <a:gd name="T61" fmla="*/ 3273 h 4316"/>
                  <a:gd name="T62" fmla="*/ 78 w 574"/>
                  <a:gd name="T63" fmla="*/ 2997 h 4316"/>
                  <a:gd name="T64" fmla="*/ 42 w 574"/>
                  <a:gd name="T65" fmla="*/ 2715 h 4316"/>
                  <a:gd name="T66" fmla="*/ 18 w 574"/>
                  <a:gd name="T67" fmla="*/ 2434 h 4316"/>
                  <a:gd name="T68" fmla="*/ 12 w 574"/>
                  <a:gd name="T69" fmla="*/ 2146 h 4316"/>
                  <a:gd name="T70" fmla="*/ 12 w 574"/>
                  <a:gd name="T71" fmla="*/ 214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54" name="Freeform 18"/>
              <p:cNvSpPr>
                <a:spLocks/>
              </p:cNvSpPr>
              <p:nvPr userDrawn="1"/>
            </p:nvSpPr>
            <p:spPr bwMode="hidden">
              <a:xfrm>
                <a:off x="702" y="0"/>
                <a:ext cx="737" cy="4316"/>
              </a:xfrm>
              <a:custGeom>
                <a:avLst/>
                <a:gdLst>
                  <a:gd name="T0" fmla="*/ 12 w 735"/>
                  <a:gd name="T1" fmla="*/ 2098 h 4316"/>
                  <a:gd name="T2" fmla="*/ 29 w 735"/>
                  <a:gd name="T3" fmla="*/ 1798 h 4316"/>
                  <a:gd name="T4" fmla="*/ 71 w 735"/>
                  <a:gd name="T5" fmla="*/ 1505 h 4316"/>
                  <a:gd name="T6" fmla="*/ 131 w 735"/>
                  <a:gd name="T7" fmla="*/ 1223 h 4316"/>
                  <a:gd name="T8" fmla="*/ 215 w 735"/>
                  <a:gd name="T9" fmla="*/ 941 h 4316"/>
                  <a:gd name="T10" fmla="*/ 316 w 735"/>
                  <a:gd name="T11" fmla="*/ 689 h 4316"/>
                  <a:gd name="T12" fmla="*/ 442 w 735"/>
                  <a:gd name="T13" fmla="*/ 444 h 4316"/>
                  <a:gd name="T14" fmla="*/ 580 w 735"/>
                  <a:gd name="T15" fmla="*/ 216 h 4316"/>
                  <a:gd name="T16" fmla="*/ 735 w 735"/>
                  <a:gd name="T17" fmla="*/ 0 h 4316"/>
                  <a:gd name="T18" fmla="*/ 723 w 735"/>
                  <a:gd name="T19" fmla="*/ 0 h 4316"/>
                  <a:gd name="T20" fmla="*/ 568 w 735"/>
                  <a:gd name="T21" fmla="*/ 210 h 4316"/>
                  <a:gd name="T22" fmla="*/ 430 w 735"/>
                  <a:gd name="T23" fmla="*/ 438 h 4316"/>
                  <a:gd name="T24" fmla="*/ 311 w 735"/>
                  <a:gd name="T25" fmla="*/ 683 h 4316"/>
                  <a:gd name="T26" fmla="*/ 209 w 735"/>
                  <a:gd name="T27" fmla="*/ 941 h 4316"/>
                  <a:gd name="T28" fmla="*/ 125 w 735"/>
                  <a:gd name="T29" fmla="*/ 1217 h 4316"/>
                  <a:gd name="T30" fmla="*/ 59 w 735"/>
                  <a:gd name="T31" fmla="*/ 1505 h 4316"/>
                  <a:gd name="T32" fmla="*/ 18 w 735"/>
                  <a:gd name="T33" fmla="*/ 1798 h 4316"/>
                  <a:gd name="T34" fmla="*/ 0 w 735"/>
                  <a:gd name="T35" fmla="*/ 2098 h 4316"/>
                  <a:gd name="T36" fmla="*/ 6 w 735"/>
                  <a:gd name="T37" fmla="*/ 2404 h 4316"/>
                  <a:gd name="T38" fmla="*/ 29 w 735"/>
                  <a:gd name="T39" fmla="*/ 2709 h 4316"/>
                  <a:gd name="T40" fmla="*/ 77 w 735"/>
                  <a:gd name="T41" fmla="*/ 3015 h 4316"/>
                  <a:gd name="T42" fmla="*/ 149 w 735"/>
                  <a:gd name="T43" fmla="*/ 3315 h 4316"/>
                  <a:gd name="T44" fmla="*/ 227 w 735"/>
                  <a:gd name="T45" fmla="*/ 3573 h 4316"/>
                  <a:gd name="T46" fmla="*/ 316 w 735"/>
                  <a:gd name="T47" fmla="*/ 3824 h 4316"/>
                  <a:gd name="T48" fmla="*/ 424 w 735"/>
                  <a:gd name="T49" fmla="*/ 4076 h 4316"/>
                  <a:gd name="T50" fmla="*/ 544 w 735"/>
                  <a:gd name="T51" fmla="*/ 4316 h 4316"/>
                  <a:gd name="T52" fmla="*/ 556 w 735"/>
                  <a:gd name="T53" fmla="*/ 4316 h 4316"/>
                  <a:gd name="T54" fmla="*/ 436 w 735"/>
                  <a:gd name="T55" fmla="*/ 4076 h 4316"/>
                  <a:gd name="T56" fmla="*/ 328 w 735"/>
                  <a:gd name="T57" fmla="*/ 3824 h 4316"/>
                  <a:gd name="T58" fmla="*/ 239 w 735"/>
                  <a:gd name="T59" fmla="*/ 3573 h 4316"/>
                  <a:gd name="T60" fmla="*/ 161 w 735"/>
                  <a:gd name="T61" fmla="*/ 3315 h 4316"/>
                  <a:gd name="T62" fmla="*/ 89 w 735"/>
                  <a:gd name="T63" fmla="*/ 3015 h 4316"/>
                  <a:gd name="T64" fmla="*/ 41 w 735"/>
                  <a:gd name="T65" fmla="*/ 2709 h 4316"/>
                  <a:gd name="T66" fmla="*/ 18 w 735"/>
                  <a:gd name="T67" fmla="*/ 2404 h 4316"/>
                  <a:gd name="T68" fmla="*/ 12 w 735"/>
                  <a:gd name="T69" fmla="*/ 2098 h 4316"/>
                  <a:gd name="T70" fmla="*/ 12 w 735"/>
                  <a:gd name="T71" fmla="*/ 209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55" name="Freeform 19"/>
              <p:cNvSpPr>
                <a:spLocks/>
              </p:cNvSpPr>
              <p:nvPr userDrawn="1"/>
            </p:nvSpPr>
            <p:spPr bwMode="hidden">
              <a:xfrm>
                <a:off x="288" y="0"/>
                <a:ext cx="840" cy="4316"/>
              </a:xfrm>
              <a:custGeom>
                <a:avLst/>
                <a:gdLst>
                  <a:gd name="T0" fmla="*/ 18 w 837"/>
                  <a:gd name="T1" fmla="*/ 1948 h 4316"/>
                  <a:gd name="T2" fmla="*/ 48 w 837"/>
                  <a:gd name="T3" fmla="*/ 1708 h 4316"/>
                  <a:gd name="T4" fmla="*/ 96 w 837"/>
                  <a:gd name="T5" fmla="*/ 1475 h 4316"/>
                  <a:gd name="T6" fmla="*/ 161 w 837"/>
                  <a:gd name="T7" fmla="*/ 1235 h 4316"/>
                  <a:gd name="T8" fmla="*/ 251 w 837"/>
                  <a:gd name="T9" fmla="*/ 995 h 4316"/>
                  <a:gd name="T10" fmla="*/ 365 w 837"/>
                  <a:gd name="T11" fmla="*/ 755 h 4316"/>
                  <a:gd name="T12" fmla="*/ 496 w 837"/>
                  <a:gd name="T13" fmla="*/ 510 h 4316"/>
                  <a:gd name="T14" fmla="*/ 658 w 837"/>
                  <a:gd name="T15" fmla="*/ 258 h 4316"/>
                  <a:gd name="T16" fmla="*/ 741 w 837"/>
                  <a:gd name="T17" fmla="*/ 132 h 4316"/>
                  <a:gd name="T18" fmla="*/ 837 w 837"/>
                  <a:gd name="T19" fmla="*/ 0 h 4316"/>
                  <a:gd name="T20" fmla="*/ 825 w 837"/>
                  <a:gd name="T21" fmla="*/ 0 h 4316"/>
                  <a:gd name="T22" fmla="*/ 729 w 837"/>
                  <a:gd name="T23" fmla="*/ 132 h 4316"/>
                  <a:gd name="T24" fmla="*/ 640 w 837"/>
                  <a:gd name="T25" fmla="*/ 258 h 4316"/>
                  <a:gd name="T26" fmla="*/ 562 w 837"/>
                  <a:gd name="T27" fmla="*/ 384 h 4316"/>
                  <a:gd name="T28" fmla="*/ 484 w 837"/>
                  <a:gd name="T29" fmla="*/ 510 h 4316"/>
                  <a:gd name="T30" fmla="*/ 353 w 837"/>
                  <a:gd name="T31" fmla="*/ 755 h 4316"/>
                  <a:gd name="T32" fmla="*/ 239 w 837"/>
                  <a:gd name="T33" fmla="*/ 995 h 4316"/>
                  <a:gd name="T34" fmla="*/ 150 w 837"/>
                  <a:gd name="T35" fmla="*/ 1235 h 4316"/>
                  <a:gd name="T36" fmla="*/ 84 w 837"/>
                  <a:gd name="T37" fmla="*/ 1469 h 4316"/>
                  <a:gd name="T38" fmla="*/ 36 w 837"/>
                  <a:gd name="T39" fmla="*/ 1702 h 4316"/>
                  <a:gd name="T40" fmla="*/ 6 w 837"/>
                  <a:gd name="T41" fmla="*/ 1942 h 4316"/>
                  <a:gd name="T42" fmla="*/ 0 w 837"/>
                  <a:gd name="T43" fmla="*/ 2200 h 4316"/>
                  <a:gd name="T44" fmla="*/ 12 w 837"/>
                  <a:gd name="T45" fmla="*/ 2470 h 4316"/>
                  <a:gd name="T46" fmla="*/ 48 w 837"/>
                  <a:gd name="T47" fmla="*/ 2739 h 4316"/>
                  <a:gd name="T48" fmla="*/ 114 w 837"/>
                  <a:gd name="T49" fmla="*/ 3027 h 4316"/>
                  <a:gd name="T50" fmla="*/ 150 w 837"/>
                  <a:gd name="T51" fmla="*/ 3171 h 4316"/>
                  <a:gd name="T52" fmla="*/ 197 w 837"/>
                  <a:gd name="T53" fmla="*/ 3321 h 4316"/>
                  <a:gd name="T54" fmla="*/ 245 w 837"/>
                  <a:gd name="T55" fmla="*/ 3477 h 4316"/>
                  <a:gd name="T56" fmla="*/ 305 w 837"/>
                  <a:gd name="T57" fmla="*/ 3639 h 4316"/>
                  <a:gd name="T58" fmla="*/ 365 w 837"/>
                  <a:gd name="T59" fmla="*/ 3800 h 4316"/>
                  <a:gd name="T60" fmla="*/ 437 w 837"/>
                  <a:gd name="T61" fmla="*/ 3968 h 4316"/>
                  <a:gd name="T62" fmla="*/ 508 w 837"/>
                  <a:gd name="T63" fmla="*/ 4136 h 4316"/>
                  <a:gd name="T64" fmla="*/ 592 w 837"/>
                  <a:gd name="T65" fmla="*/ 4316 h 4316"/>
                  <a:gd name="T66" fmla="*/ 604 w 837"/>
                  <a:gd name="T67" fmla="*/ 4316 h 4316"/>
                  <a:gd name="T68" fmla="*/ 520 w 837"/>
                  <a:gd name="T69" fmla="*/ 4136 h 4316"/>
                  <a:gd name="T70" fmla="*/ 448 w 837"/>
                  <a:gd name="T71" fmla="*/ 3968 h 4316"/>
                  <a:gd name="T72" fmla="*/ 377 w 837"/>
                  <a:gd name="T73" fmla="*/ 3800 h 4316"/>
                  <a:gd name="T74" fmla="*/ 317 w 837"/>
                  <a:gd name="T75" fmla="*/ 3639 h 4316"/>
                  <a:gd name="T76" fmla="*/ 257 w 837"/>
                  <a:gd name="T77" fmla="*/ 3477 h 4316"/>
                  <a:gd name="T78" fmla="*/ 209 w 837"/>
                  <a:gd name="T79" fmla="*/ 3327 h 4316"/>
                  <a:gd name="T80" fmla="*/ 161 w 837"/>
                  <a:gd name="T81" fmla="*/ 3171 h 4316"/>
                  <a:gd name="T82" fmla="*/ 126 w 837"/>
                  <a:gd name="T83" fmla="*/ 3027 h 4316"/>
                  <a:gd name="T84" fmla="*/ 60 w 837"/>
                  <a:gd name="T85" fmla="*/ 2739 h 4316"/>
                  <a:gd name="T86" fmla="*/ 24 w 837"/>
                  <a:gd name="T87" fmla="*/ 2470 h 4316"/>
                  <a:gd name="T88" fmla="*/ 12 w 837"/>
                  <a:gd name="T89" fmla="*/ 2206 h 4316"/>
                  <a:gd name="T90" fmla="*/ 18 w 837"/>
                  <a:gd name="T91" fmla="*/ 1948 h 4316"/>
                  <a:gd name="T92" fmla="*/ 18 w 837"/>
                  <a:gd name="T93" fmla="*/ 194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grpSp>
        <p:sp>
          <p:nvSpPr>
            <p:cNvPr id="39956" name="Freeform 20"/>
            <p:cNvSpPr>
              <a:spLocks/>
            </p:cNvSpPr>
            <p:nvPr/>
          </p:nvSpPr>
          <p:spPr bwMode="hidden">
            <a:xfrm>
              <a:off x="6" y="2901"/>
              <a:ext cx="606" cy="1415"/>
            </a:xfrm>
            <a:custGeom>
              <a:avLst/>
              <a:gdLst>
                <a:gd name="T0" fmla="*/ 0 w 604"/>
                <a:gd name="T1" fmla="*/ 54 h 1415"/>
                <a:gd name="T2" fmla="*/ 42 w 604"/>
                <a:gd name="T3" fmla="*/ 228 h 1415"/>
                <a:gd name="T4" fmla="*/ 96 w 604"/>
                <a:gd name="T5" fmla="*/ 402 h 1415"/>
                <a:gd name="T6" fmla="*/ 161 w 604"/>
                <a:gd name="T7" fmla="*/ 576 h 1415"/>
                <a:gd name="T8" fmla="*/ 227 w 604"/>
                <a:gd name="T9" fmla="*/ 744 h 1415"/>
                <a:gd name="T10" fmla="*/ 305 w 604"/>
                <a:gd name="T11" fmla="*/ 917 h 1415"/>
                <a:gd name="T12" fmla="*/ 389 w 604"/>
                <a:gd name="T13" fmla="*/ 1085 h 1415"/>
                <a:gd name="T14" fmla="*/ 484 w 604"/>
                <a:gd name="T15" fmla="*/ 1253 h 1415"/>
                <a:gd name="T16" fmla="*/ 586 w 604"/>
                <a:gd name="T17" fmla="*/ 1415 h 1415"/>
                <a:gd name="T18" fmla="*/ 604 w 604"/>
                <a:gd name="T19" fmla="*/ 1415 h 1415"/>
                <a:gd name="T20" fmla="*/ 496 w 604"/>
                <a:gd name="T21" fmla="*/ 1247 h 1415"/>
                <a:gd name="T22" fmla="*/ 401 w 604"/>
                <a:gd name="T23" fmla="*/ 1073 h 1415"/>
                <a:gd name="T24" fmla="*/ 311 w 604"/>
                <a:gd name="T25" fmla="*/ 899 h 1415"/>
                <a:gd name="T26" fmla="*/ 233 w 604"/>
                <a:gd name="T27" fmla="*/ 720 h 1415"/>
                <a:gd name="T28" fmla="*/ 161 w 604"/>
                <a:gd name="T29" fmla="*/ 546 h 1415"/>
                <a:gd name="T30" fmla="*/ 102 w 604"/>
                <a:gd name="T31" fmla="*/ 366 h 1415"/>
                <a:gd name="T32" fmla="*/ 48 w 604"/>
                <a:gd name="T33" fmla="*/ 180 h 1415"/>
                <a:gd name="T34" fmla="*/ 0 w 604"/>
                <a:gd name="T35" fmla="*/ 0 h 1415"/>
                <a:gd name="T36" fmla="*/ 0 w 604"/>
                <a:gd name="T37" fmla="*/ 54 h 1415"/>
                <a:gd name="T38" fmla="*/ 0 w 604"/>
                <a:gd name="T39" fmla="*/ 54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57" name="Freeform 21"/>
            <p:cNvSpPr>
              <a:spLocks/>
            </p:cNvSpPr>
            <p:nvPr/>
          </p:nvSpPr>
          <p:spPr bwMode="hidden">
            <a:xfrm>
              <a:off x="6" y="3890"/>
              <a:ext cx="228" cy="426"/>
            </a:xfrm>
            <a:custGeom>
              <a:avLst/>
              <a:gdLst>
                <a:gd name="T0" fmla="*/ 0 w 227"/>
                <a:gd name="T1" fmla="*/ 30 h 426"/>
                <a:gd name="T2" fmla="*/ 108 w 227"/>
                <a:gd name="T3" fmla="*/ 240 h 426"/>
                <a:gd name="T4" fmla="*/ 215 w 227"/>
                <a:gd name="T5" fmla="*/ 426 h 426"/>
                <a:gd name="T6" fmla="*/ 227 w 227"/>
                <a:gd name="T7" fmla="*/ 426 h 426"/>
                <a:gd name="T8" fmla="*/ 167 w 227"/>
                <a:gd name="T9" fmla="*/ 330 h 426"/>
                <a:gd name="T10" fmla="*/ 114 w 227"/>
                <a:gd name="T11" fmla="*/ 222 h 426"/>
                <a:gd name="T12" fmla="*/ 0 w 227"/>
                <a:gd name="T13" fmla="*/ 0 h 426"/>
                <a:gd name="T14" fmla="*/ 0 w 227"/>
                <a:gd name="T15" fmla="*/ 30 h 426"/>
                <a:gd name="T16" fmla="*/ 0 w 227"/>
                <a:gd name="T17" fmla="*/ 3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58" name="Freeform 22"/>
            <p:cNvSpPr>
              <a:spLocks/>
            </p:cNvSpPr>
            <p:nvPr/>
          </p:nvSpPr>
          <p:spPr bwMode="hidden">
            <a:xfrm>
              <a:off x="4776" y="0"/>
              <a:ext cx="984" cy="1786"/>
            </a:xfrm>
            <a:custGeom>
              <a:avLst/>
              <a:gdLst>
                <a:gd name="T0" fmla="*/ 981 w 981"/>
                <a:gd name="T1" fmla="*/ 1786 h 1786"/>
                <a:gd name="T2" fmla="*/ 981 w 981"/>
                <a:gd name="T3" fmla="*/ 1720 h 1786"/>
                <a:gd name="T4" fmla="*/ 969 w 981"/>
                <a:gd name="T5" fmla="*/ 1666 h 1786"/>
                <a:gd name="T6" fmla="*/ 957 w 981"/>
                <a:gd name="T7" fmla="*/ 1613 h 1786"/>
                <a:gd name="T8" fmla="*/ 921 w 981"/>
                <a:gd name="T9" fmla="*/ 1487 h 1786"/>
                <a:gd name="T10" fmla="*/ 885 w 981"/>
                <a:gd name="T11" fmla="*/ 1361 h 1786"/>
                <a:gd name="T12" fmla="*/ 796 w 981"/>
                <a:gd name="T13" fmla="*/ 1121 h 1786"/>
                <a:gd name="T14" fmla="*/ 682 w 981"/>
                <a:gd name="T15" fmla="*/ 899 h 1786"/>
                <a:gd name="T16" fmla="*/ 562 w 981"/>
                <a:gd name="T17" fmla="*/ 689 h 1786"/>
                <a:gd name="T18" fmla="*/ 431 w 981"/>
                <a:gd name="T19" fmla="*/ 498 h 1786"/>
                <a:gd name="T20" fmla="*/ 293 w 981"/>
                <a:gd name="T21" fmla="*/ 318 h 1786"/>
                <a:gd name="T22" fmla="*/ 150 w 981"/>
                <a:gd name="T23" fmla="*/ 150 h 1786"/>
                <a:gd name="T24" fmla="*/ 12 w 981"/>
                <a:gd name="T25" fmla="*/ 0 h 1786"/>
                <a:gd name="T26" fmla="*/ 0 w 981"/>
                <a:gd name="T27" fmla="*/ 0 h 1786"/>
                <a:gd name="T28" fmla="*/ 138 w 981"/>
                <a:gd name="T29" fmla="*/ 150 h 1786"/>
                <a:gd name="T30" fmla="*/ 275 w 981"/>
                <a:gd name="T31" fmla="*/ 318 h 1786"/>
                <a:gd name="T32" fmla="*/ 413 w 981"/>
                <a:gd name="T33" fmla="*/ 498 h 1786"/>
                <a:gd name="T34" fmla="*/ 545 w 981"/>
                <a:gd name="T35" fmla="*/ 689 h 1786"/>
                <a:gd name="T36" fmla="*/ 670 w 981"/>
                <a:gd name="T37" fmla="*/ 899 h 1786"/>
                <a:gd name="T38" fmla="*/ 778 w 981"/>
                <a:gd name="T39" fmla="*/ 1121 h 1786"/>
                <a:gd name="T40" fmla="*/ 873 w 981"/>
                <a:gd name="T41" fmla="*/ 1361 h 1786"/>
                <a:gd name="T42" fmla="*/ 909 w 981"/>
                <a:gd name="T43" fmla="*/ 1487 h 1786"/>
                <a:gd name="T44" fmla="*/ 945 w 981"/>
                <a:gd name="T45" fmla="*/ 1619 h 1786"/>
                <a:gd name="T46" fmla="*/ 963 w 981"/>
                <a:gd name="T47" fmla="*/ 1702 h 1786"/>
                <a:gd name="T48" fmla="*/ 981 w 981"/>
                <a:gd name="T49" fmla="*/ 1786 h 1786"/>
                <a:gd name="T50" fmla="*/ 981 w 981"/>
                <a:gd name="T51" fmla="*/ 1786 h 1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59" name="Freeform 23"/>
            <p:cNvSpPr>
              <a:spLocks/>
            </p:cNvSpPr>
            <p:nvPr/>
          </p:nvSpPr>
          <p:spPr bwMode="hidden">
            <a:xfrm>
              <a:off x="5041" y="0"/>
              <a:ext cx="719" cy="845"/>
            </a:xfrm>
            <a:custGeom>
              <a:avLst/>
              <a:gdLst>
                <a:gd name="T0" fmla="*/ 717 w 717"/>
                <a:gd name="T1" fmla="*/ 845 h 845"/>
                <a:gd name="T2" fmla="*/ 717 w 717"/>
                <a:gd name="T3" fmla="*/ 821 h 845"/>
                <a:gd name="T4" fmla="*/ 574 w 717"/>
                <a:gd name="T5" fmla="*/ 605 h 845"/>
                <a:gd name="T6" fmla="*/ 406 w 717"/>
                <a:gd name="T7" fmla="*/ 396 h 845"/>
                <a:gd name="T8" fmla="*/ 221 w 717"/>
                <a:gd name="T9" fmla="*/ 192 h 845"/>
                <a:gd name="T10" fmla="*/ 17 w 717"/>
                <a:gd name="T11" fmla="*/ 0 h 845"/>
                <a:gd name="T12" fmla="*/ 0 w 717"/>
                <a:gd name="T13" fmla="*/ 0 h 845"/>
                <a:gd name="T14" fmla="*/ 209 w 717"/>
                <a:gd name="T15" fmla="*/ 198 h 845"/>
                <a:gd name="T16" fmla="*/ 400 w 717"/>
                <a:gd name="T17" fmla="*/ 408 h 845"/>
                <a:gd name="T18" fmla="*/ 568 w 717"/>
                <a:gd name="T19" fmla="*/ 623 h 845"/>
                <a:gd name="T20" fmla="*/ 717 w 717"/>
                <a:gd name="T21" fmla="*/ 845 h 845"/>
                <a:gd name="T22" fmla="*/ 717 w 717"/>
                <a:gd name="T23" fmla="*/ 845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lnTo>
                    <a:pt x="717" y="84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60" name="Freeform 24"/>
            <p:cNvSpPr>
              <a:spLocks/>
            </p:cNvSpPr>
            <p:nvPr/>
          </p:nvSpPr>
          <p:spPr bwMode="hidden">
            <a:xfrm>
              <a:off x="5352" y="0"/>
              <a:ext cx="408" cy="414"/>
            </a:xfrm>
            <a:custGeom>
              <a:avLst/>
              <a:gdLst>
                <a:gd name="T0" fmla="*/ 407 w 407"/>
                <a:gd name="T1" fmla="*/ 414 h 414"/>
                <a:gd name="T2" fmla="*/ 407 w 407"/>
                <a:gd name="T3" fmla="*/ 396 h 414"/>
                <a:gd name="T4" fmla="*/ 222 w 407"/>
                <a:gd name="T5" fmla="*/ 192 h 414"/>
                <a:gd name="T6" fmla="*/ 12 w 407"/>
                <a:gd name="T7" fmla="*/ 0 h 414"/>
                <a:gd name="T8" fmla="*/ 0 w 407"/>
                <a:gd name="T9" fmla="*/ 0 h 414"/>
                <a:gd name="T10" fmla="*/ 108 w 407"/>
                <a:gd name="T11" fmla="*/ 102 h 414"/>
                <a:gd name="T12" fmla="*/ 216 w 407"/>
                <a:gd name="T13" fmla="*/ 204 h 414"/>
                <a:gd name="T14" fmla="*/ 407 w 407"/>
                <a:gd name="T15" fmla="*/ 414 h 414"/>
                <a:gd name="T16" fmla="*/ 407 w 407"/>
                <a:gd name="T17"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7" h="414">
                  <a:moveTo>
                    <a:pt x="407" y="414"/>
                  </a:moveTo>
                  <a:lnTo>
                    <a:pt x="407" y="396"/>
                  </a:lnTo>
                  <a:lnTo>
                    <a:pt x="222" y="192"/>
                  </a:lnTo>
                  <a:lnTo>
                    <a:pt x="12" y="0"/>
                  </a:lnTo>
                  <a:lnTo>
                    <a:pt x="0" y="0"/>
                  </a:lnTo>
                  <a:lnTo>
                    <a:pt x="108" y="102"/>
                  </a:lnTo>
                  <a:lnTo>
                    <a:pt x="216" y="204"/>
                  </a:lnTo>
                  <a:lnTo>
                    <a:pt x="407" y="414"/>
                  </a:lnTo>
                  <a:lnTo>
                    <a:pt x="407" y="4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61" name="Freeform 25"/>
            <p:cNvSpPr>
              <a:spLocks/>
            </p:cNvSpPr>
            <p:nvPr/>
          </p:nvSpPr>
          <p:spPr bwMode="hidden">
            <a:xfrm>
              <a:off x="6" y="0"/>
              <a:ext cx="858" cy="1409"/>
            </a:xfrm>
            <a:custGeom>
              <a:avLst/>
              <a:gdLst>
                <a:gd name="T0" fmla="*/ 0 w 855"/>
                <a:gd name="T1" fmla="*/ 1361 h 1409"/>
                <a:gd name="T2" fmla="*/ 0 w 855"/>
                <a:gd name="T3" fmla="*/ 1409 h 1409"/>
                <a:gd name="T4" fmla="*/ 54 w 855"/>
                <a:gd name="T5" fmla="*/ 1211 h 1409"/>
                <a:gd name="T6" fmla="*/ 126 w 855"/>
                <a:gd name="T7" fmla="*/ 1013 h 1409"/>
                <a:gd name="T8" fmla="*/ 215 w 855"/>
                <a:gd name="T9" fmla="*/ 827 h 1409"/>
                <a:gd name="T10" fmla="*/ 311 w 855"/>
                <a:gd name="T11" fmla="*/ 647 h 1409"/>
                <a:gd name="T12" fmla="*/ 431 w 855"/>
                <a:gd name="T13" fmla="*/ 474 h 1409"/>
                <a:gd name="T14" fmla="*/ 556 w 855"/>
                <a:gd name="T15" fmla="*/ 312 h 1409"/>
                <a:gd name="T16" fmla="*/ 700 w 855"/>
                <a:gd name="T17" fmla="*/ 150 h 1409"/>
                <a:gd name="T18" fmla="*/ 855 w 855"/>
                <a:gd name="T19" fmla="*/ 0 h 1409"/>
                <a:gd name="T20" fmla="*/ 837 w 855"/>
                <a:gd name="T21" fmla="*/ 0 h 1409"/>
                <a:gd name="T22" fmla="*/ 688 w 855"/>
                <a:gd name="T23" fmla="*/ 144 h 1409"/>
                <a:gd name="T24" fmla="*/ 550 w 855"/>
                <a:gd name="T25" fmla="*/ 300 h 1409"/>
                <a:gd name="T26" fmla="*/ 425 w 855"/>
                <a:gd name="T27" fmla="*/ 462 h 1409"/>
                <a:gd name="T28" fmla="*/ 311 w 855"/>
                <a:gd name="T29" fmla="*/ 629 h 1409"/>
                <a:gd name="T30" fmla="*/ 215 w 855"/>
                <a:gd name="T31" fmla="*/ 803 h 1409"/>
                <a:gd name="T32" fmla="*/ 132 w 855"/>
                <a:gd name="T33" fmla="*/ 983 h 1409"/>
                <a:gd name="T34" fmla="*/ 60 w 855"/>
                <a:gd name="T35" fmla="*/ 1169 h 1409"/>
                <a:gd name="T36" fmla="*/ 0 w 855"/>
                <a:gd name="T37" fmla="*/ 1361 h 1409"/>
                <a:gd name="T38" fmla="*/ 0 w 855"/>
                <a:gd name="T39" fmla="*/ 1361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62" name="Freeform 26"/>
            <p:cNvSpPr>
              <a:spLocks/>
            </p:cNvSpPr>
            <p:nvPr/>
          </p:nvSpPr>
          <p:spPr bwMode="hidden">
            <a:xfrm>
              <a:off x="6" y="0"/>
              <a:ext cx="588" cy="599"/>
            </a:xfrm>
            <a:custGeom>
              <a:avLst/>
              <a:gdLst>
                <a:gd name="T0" fmla="*/ 586 w 586"/>
                <a:gd name="T1" fmla="*/ 0 h 599"/>
                <a:gd name="T2" fmla="*/ 568 w 586"/>
                <a:gd name="T3" fmla="*/ 0 h 599"/>
                <a:gd name="T4" fmla="*/ 407 w 586"/>
                <a:gd name="T5" fmla="*/ 132 h 599"/>
                <a:gd name="T6" fmla="*/ 257 w 586"/>
                <a:gd name="T7" fmla="*/ 270 h 599"/>
                <a:gd name="T8" fmla="*/ 120 w 586"/>
                <a:gd name="T9" fmla="*/ 420 h 599"/>
                <a:gd name="T10" fmla="*/ 0 w 586"/>
                <a:gd name="T11" fmla="*/ 575 h 599"/>
                <a:gd name="T12" fmla="*/ 0 w 586"/>
                <a:gd name="T13" fmla="*/ 599 h 599"/>
                <a:gd name="T14" fmla="*/ 120 w 586"/>
                <a:gd name="T15" fmla="*/ 432 h 599"/>
                <a:gd name="T16" fmla="*/ 257 w 586"/>
                <a:gd name="T17" fmla="*/ 282 h 599"/>
                <a:gd name="T18" fmla="*/ 413 w 586"/>
                <a:gd name="T19" fmla="*/ 138 h 599"/>
                <a:gd name="T20" fmla="*/ 586 w 586"/>
                <a:gd name="T21" fmla="*/ 0 h 599"/>
                <a:gd name="T22" fmla="*/ 586 w 586"/>
                <a:gd name="T23" fmla="*/ 0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lnTo>
                    <a:pt x="58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63" name="Freeform 27"/>
            <p:cNvSpPr>
              <a:spLocks/>
            </p:cNvSpPr>
            <p:nvPr/>
          </p:nvSpPr>
          <p:spPr bwMode="hidden">
            <a:xfrm>
              <a:off x="6" y="0"/>
              <a:ext cx="270" cy="252"/>
            </a:xfrm>
            <a:custGeom>
              <a:avLst/>
              <a:gdLst>
                <a:gd name="T0" fmla="*/ 269 w 269"/>
                <a:gd name="T1" fmla="*/ 0 h 252"/>
                <a:gd name="T2" fmla="*/ 251 w 269"/>
                <a:gd name="T3" fmla="*/ 0 h 252"/>
                <a:gd name="T4" fmla="*/ 120 w 269"/>
                <a:gd name="T5" fmla="*/ 114 h 252"/>
                <a:gd name="T6" fmla="*/ 60 w 269"/>
                <a:gd name="T7" fmla="*/ 174 h 252"/>
                <a:gd name="T8" fmla="*/ 0 w 269"/>
                <a:gd name="T9" fmla="*/ 234 h 252"/>
                <a:gd name="T10" fmla="*/ 0 w 269"/>
                <a:gd name="T11" fmla="*/ 252 h 252"/>
                <a:gd name="T12" fmla="*/ 126 w 269"/>
                <a:gd name="T13" fmla="*/ 120 h 252"/>
                <a:gd name="T14" fmla="*/ 269 w 269"/>
                <a:gd name="T15" fmla="*/ 0 h 252"/>
                <a:gd name="T16" fmla="*/ 269 w 269"/>
                <a:gd name="T17"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9" h="252">
                  <a:moveTo>
                    <a:pt x="269" y="0"/>
                  </a:moveTo>
                  <a:lnTo>
                    <a:pt x="251" y="0"/>
                  </a:lnTo>
                  <a:lnTo>
                    <a:pt x="120" y="114"/>
                  </a:lnTo>
                  <a:lnTo>
                    <a:pt x="60" y="174"/>
                  </a:lnTo>
                  <a:lnTo>
                    <a:pt x="0" y="234"/>
                  </a:lnTo>
                  <a:lnTo>
                    <a:pt x="0" y="252"/>
                  </a:lnTo>
                  <a:lnTo>
                    <a:pt x="126" y="120"/>
                  </a:lnTo>
                  <a:lnTo>
                    <a:pt x="269" y="0"/>
                  </a:lnTo>
                  <a:lnTo>
                    <a:pt x="26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64" name="Line 28"/>
            <p:cNvSpPr>
              <a:spLocks noChangeShapeType="1"/>
            </p:cNvSpPr>
            <p:nvPr/>
          </p:nvSpPr>
          <p:spPr bwMode="hidden">
            <a:xfrm>
              <a:off x="1" y="2749"/>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65" name="Line 29"/>
            <p:cNvSpPr>
              <a:spLocks noChangeShapeType="1"/>
            </p:cNvSpPr>
            <p:nvPr/>
          </p:nvSpPr>
          <p:spPr bwMode="hidden">
            <a:xfrm>
              <a:off x="1" y="2356"/>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66" name="Line 30"/>
            <p:cNvSpPr>
              <a:spLocks noChangeShapeType="1"/>
            </p:cNvSpPr>
            <p:nvPr/>
          </p:nvSpPr>
          <p:spPr bwMode="hidden">
            <a:xfrm>
              <a:off x="1" y="3142"/>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effectLst>
                  <a:outerShdw blurRad="38100" dist="38100" dir="2700000" algn="tl">
                    <a:srgbClr val="000000">
                      <a:alpha val="43137"/>
                    </a:srgbClr>
                  </a:outerShdw>
                </a:effectLst>
              </a:endParaRPr>
            </a:p>
          </p:txBody>
        </p:sp>
        <p:grpSp>
          <p:nvGrpSpPr>
            <p:cNvPr id="1047" name="Group 31"/>
            <p:cNvGrpSpPr>
              <a:grpSpLocks/>
            </p:cNvGrpSpPr>
            <p:nvPr/>
          </p:nvGrpSpPr>
          <p:grpSpPr bwMode="auto">
            <a:xfrm>
              <a:off x="1" y="392"/>
              <a:ext cx="5758" cy="1571"/>
              <a:chOff x="1" y="392"/>
              <a:chExt cx="5758" cy="1571"/>
            </a:xfrm>
          </p:grpSpPr>
          <p:sp>
            <p:nvSpPr>
              <p:cNvPr id="39968" name="Line 32"/>
              <p:cNvSpPr>
                <a:spLocks noChangeShapeType="1"/>
              </p:cNvSpPr>
              <p:nvPr userDrawn="1"/>
            </p:nvSpPr>
            <p:spPr bwMode="hidden">
              <a:xfrm>
                <a:off x="1" y="784"/>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69" name="Line 33"/>
              <p:cNvSpPr>
                <a:spLocks noChangeShapeType="1"/>
              </p:cNvSpPr>
              <p:nvPr userDrawn="1"/>
            </p:nvSpPr>
            <p:spPr bwMode="hidden">
              <a:xfrm>
                <a:off x="1" y="1963"/>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70" name="Line 34"/>
              <p:cNvSpPr>
                <a:spLocks noChangeShapeType="1"/>
              </p:cNvSpPr>
              <p:nvPr userDrawn="1"/>
            </p:nvSpPr>
            <p:spPr bwMode="hidden">
              <a:xfrm>
                <a:off x="1" y="1570"/>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71" name="Line 35"/>
              <p:cNvSpPr>
                <a:spLocks noChangeShapeType="1"/>
              </p:cNvSpPr>
              <p:nvPr userDrawn="1"/>
            </p:nvSpPr>
            <p:spPr bwMode="hidden">
              <a:xfrm>
                <a:off x="1" y="1177"/>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72" name="Line 36"/>
              <p:cNvSpPr>
                <a:spLocks noChangeShapeType="1"/>
              </p:cNvSpPr>
              <p:nvPr userDrawn="1"/>
            </p:nvSpPr>
            <p:spPr bwMode="hidden">
              <a:xfrm>
                <a:off x="1" y="392"/>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effectLst>
                    <a:outerShdw blurRad="38100" dist="38100" dir="2700000" algn="tl">
                      <a:srgbClr val="000000">
                        <a:alpha val="43137"/>
                      </a:srgbClr>
                    </a:outerShdw>
                  </a:effectLst>
                </a:endParaRPr>
              </a:p>
            </p:txBody>
          </p:sp>
        </p:grpSp>
        <p:sp>
          <p:nvSpPr>
            <p:cNvPr id="39973" name="Line 37"/>
            <p:cNvSpPr>
              <a:spLocks noChangeShapeType="1"/>
            </p:cNvSpPr>
            <p:nvPr/>
          </p:nvSpPr>
          <p:spPr bwMode="hidden">
            <a:xfrm>
              <a:off x="1" y="3928"/>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74" name="Line 38"/>
            <p:cNvSpPr>
              <a:spLocks noChangeShapeType="1"/>
            </p:cNvSpPr>
            <p:nvPr/>
          </p:nvSpPr>
          <p:spPr bwMode="hidden">
            <a:xfrm>
              <a:off x="1" y="3535"/>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effectLst>
                  <a:outerShdw blurRad="38100" dist="38100" dir="2700000" algn="tl">
                    <a:srgbClr val="000000">
                      <a:alpha val="43137"/>
                    </a:srgbClr>
                  </a:outerShdw>
                </a:effectLst>
              </a:endParaRPr>
            </a:p>
          </p:txBody>
        </p:sp>
      </p:grpSp>
      <p:sp>
        <p:nvSpPr>
          <p:cNvPr id="39975" name="Rectangle 39"/>
          <p:cNvSpPr>
            <a:spLocks noGrp="1" noChangeArrowheads="1"/>
          </p:cNvSpPr>
          <p:nvPr>
            <p:ph type="title"/>
          </p:nvPr>
        </p:nvSpPr>
        <p:spPr bwMode="auto">
          <a:xfrm>
            <a:off x="457200" y="277813"/>
            <a:ext cx="82296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1" compatLnSpc="1">
            <a:prstTxWarp prst="textNoShape">
              <a:avLst/>
            </a:prstTxWarp>
          </a:bodyPr>
          <a:lstStyle/>
          <a:p>
            <a:pPr lvl="0"/>
            <a:r>
              <a:rPr lang="zh-CN" altLang="en-US" smtClean="0"/>
              <a:t>单击此处编辑母版标题样式</a:t>
            </a:r>
          </a:p>
        </p:txBody>
      </p:sp>
      <p:sp>
        <p:nvSpPr>
          <p:cNvPr id="39976" name="Rectangle 40"/>
          <p:cNvSpPr>
            <a:spLocks noGrp="1" noChangeArrowheads="1"/>
          </p:cNvSpPr>
          <p:nvPr>
            <p:ph type="dt" sz="half" idx="2"/>
          </p:nvPr>
        </p:nvSpPr>
        <p:spPr bwMode="auto">
          <a:xfrm>
            <a:off x="457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spcBef>
                <a:spcPct val="0"/>
              </a:spcBef>
              <a:buClrTx/>
              <a:defRPr sz="1000" b="0">
                <a:solidFill>
                  <a:schemeClr val="tx1"/>
                </a:solidFill>
                <a:effectLst>
                  <a:outerShdw blurRad="38100" dist="38100" dir="2700000" algn="tl">
                    <a:srgbClr val="000000"/>
                  </a:outerShdw>
                </a:effectLst>
                <a:ea typeface="宋体" charset="-122"/>
              </a:defRPr>
            </a:lvl1pPr>
          </a:lstStyle>
          <a:p>
            <a:pPr>
              <a:defRPr/>
            </a:pPr>
            <a:endParaRPr lang="en-US" altLang="zh-CN"/>
          </a:p>
        </p:txBody>
      </p:sp>
      <p:sp>
        <p:nvSpPr>
          <p:cNvPr id="39977" name="Rectangle 41"/>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spcBef>
                <a:spcPct val="0"/>
              </a:spcBef>
              <a:buClrTx/>
              <a:defRPr sz="1000" b="0">
                <a:solidFill>
                  <a:schemeClr val="tx1"/>
                </a:solidFill>
                <a:effectLst>
                  <a:outerShdw blurRad="38100" dist="38100" dir="2700000" algn="tl">
                    <a:srgbClr val="000000"/>
                  </a:outerShdw>
                </a:effectLst>
                <a:ea typeface="宋体" charset="-122"/>
              </a:defRPr>
            </a:lvl1pPr>
          </a:lstStyle>
          <a:p>
            <a:pPr>
              <a:defRPr/>
            </a:pPr>
            <a:endParaRPr lang="en-US" altLang="zh-CN"/>
          </a:p>
        </p:txBody>
      </p:sp>
      <p:sp>
        <p:nvSpPr>
          <p:cNvPr id="39978" name="Rectangle 42"/>
          <p:cNvSpPr>
            <a:spLocks noGrp="1" noChangeArrowheads="1"/>
          </p:cNvSpPr>
          <p:nvPr>
            <p:ph type="sldNum" sz="quarter" idx="4"/>
          </p:nvPr>
        </p:nvSpPr>
        <p:spPr bwMode="auto">
          <a:xfrm>
            <a:off x="6553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spcBef>
                <a:spcPct val="0"/>
              </a:spcBef>
              <a:buClrTx/>
              <a:defRPr sz="1000" b="0">
                <a:solidFill>
                  <a:schemeClr val="tx1"/>
                </a:solidFill>
                <a:effectLst>
                  <a:outerShdw blurRad="38100" dist="38100" dir="2700000" algn="tl">
                    <a:srgbClr val="000000"/>
                  </a:outerShdw>
                </a:effectLst>
                <a:ea typeface="宋体" charset="-122"/>
              </a:defRPr>
            </a:lvl1pPr>
          </a:lstStyle>
          <a:p>
            <a:pPr>
              <a:defRPr/>
            </a:pPr>
            <a:fld id="{3FD53C60-DC8E-4BFF-9E81-871D644EFDF0}" type="slidenum">
              <a:rPr lang="en-US" altLang="zh-CN"/>
              <a:pPr>
                <a:defRPr/>
              </a:pPr>
              <a:t>‹#›</a:t>
            </a:fld>
            <a:endParaRPr lang="en-US" altLang="zh-CN"/>
          </a:p>
        </p:txBody>
      </p:sp>
      <p:sp>
        <p:nvSpPr>
          <p:cNvPr id="39979" name="Rectangle 43"/>
          <p:cNvSpPr>
            <a:spLocks noGrp="1" noChangeArrowheads="1"/>
          </p:cNvSpPr>
          <p:nvPr>
            <p:ph type="body" idx="1"/>
          </p:nvPr>
        </p:nvSpPr>
        <p:spPr bwMode="auto">
          <a:xfrm>
            <a:off x="457200" y="1600200"/>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Tree>
  </p:cSld>
  <p:clrMap bg1="dk2" tx1="lt1" bg2="dk1" tx2="lt2" accent1="accent1" accent2="accent2" accent3="accent3" accent4="accent4" accent5="accent5" accent6="accent6" hlink="hlink" folHlink="folHlink"/>
  <p:sldLayoutIdLst>
    <p:sldLayoutId id="2147483888"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9pPr>
    </p:titleStyle>
    <p:bodyStyle>
      <a:lvl1pPr marL="342900" indent="-342900" algn="l" rtl="0" eaLnBrk="0" fontAlgn="base" hangingPunct="0">
        <a:spcBef>
          <a:spcPct val="20000"/>
        </a:spcBef>
        <a:spcAft>
          <a:spcPct val="0"/>
        </a:spcAft>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ea typeface="+mn-ea"/>
        </a:defRPr>
      </a:lvl2pPr>
      <a:lvl3pPr marL="1143000" indent="-228600" algn="l" rtl="0" eaLnBrk="0" fontAlgn="base" hangingPunct="0">
        <a:spcBef>
          <a:spcPct val="20000"/>
        </a:spcBef>
        <a:spcAft>
          <a:spcPct val="0"/>
        </a:spcAft>
        <a:buClr>
          <a:schemeClr val="accent2"/>
        </a:buClr>
        <a:buSzPct val="60000"/>
        <a:buFont typeface="Wingdings" pitchFamily="2" charset="2"/>
        <a:buChar char="n"/>
        <a:defRPr sz="2400">
          <a:solidFill>
            <a:schemeClr val="tx1"/>
          </a:solidFill>
          <a:effectLst>
            <a:outerShdw blurRad="38100" dist="38100" dir="2700000" algn="tl">
              <a:srgbClr val="000000"/>
            </a:outerShdw>
          </a:effectLst>
          <a:latin typeface="+mn-lt"/>
          <a:ea typeface="+mn-ea"/>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ea typeface="+mn-ea"/>
        </a:defRPr>
      </a:lvl4pPr>
      <a:lvl5pPr marL="2057400" indent="-228600" algn="l" rtl="0" eaLnBrk="0" fontAlgn="base" hangingPunct="0">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5pPr>
      <a:lvl6pPr marL="25146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6pPr>
      <a:lvl7pPr marL="29718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7pPr>
      <a:lvl8pPr marL="34290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8pPr>
      <a:lvl9pPr marL="38862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800" y="1876425"/>
            <a:ext cx="7772400" cy="1349375"/>
          </a:xfrm>
        </p:spPr>
        <p:txBody>
          <a:bodyPr/>
          <a:lstStyle/>
          <a:p>
            <a:pPr eaLnBrk="1" hangingPunct="1">
              <a:defRPr/>
            </a:pPr>
            <a:r>
              <a:rPr lang="zh-CN" altLang="en-US" sz="4800" dirty="0" smtClean="0"/>
              <a:t>七、过程（功能）抽象</a:t>
            </a:r>
            <a:br>
              <a:rPr lang="zh-CN" altLang="en-US" sz="4800" dirty="0" smtClean="0"/>
            </a:br>
            <a:r>
              <a:rPr lang="zh-CN" altLang="en-US" sz="4800" dirty="0" smtClean="0"/>
              <a:t>－－函数</a:t>
            </a:r>
          </a:p>
        </p:txBody>
      </p:sp>
      <p:sp>
        <p:nvSpPr>
          <p:cNvPr id="3075" name="Rectangle 3"/>
          <p:cNvSpPr>
            <a:spLocks noGrp="1" noChangeArrowheads="1"/>
          </p:cNvSpPr>
          <p:nvPr>
            <p:ph type="subTitle" idx="1"/>
          </p:nvPr>
        </p:nvSpPr>
        <p:spPr/>
        <p:txBody>
          <a:bodyPr/>
          <a:lstStyle/>
          <a:p>
            <a:pPr eaLnBrk="1" hangingPunct="1">
              <a:defRPr/>
            </a:pPr>
            <a:r>
              <a:rPr lang="zh-CN" altLang="en-US" smtClean="0"/>
              <a:t>（深入话题）</a:t>
            </a:r>
            <a:endParaRPr lang="zh-CN" altLang="zh-CN"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80728"/>
            <a:ext cx="8229600" cy="5150197"/>
          </a:xfrm>
        </p:spPr>
        <p:txBody>
          <a:bodyPr/>
          <a:lstStyle/>
          <a:p>
            <a:pPr eaLnBrk="1" hangingPunct="1">
              <a:defRPr/>
            </a:pPr>
            <a:r>
              <a:rPr lang="zh-CN" altLang="en-US" sz="2800" dirty="0"/>
              <a:t>在局部标识符的作用域中若要</a:t>
            </a:r>
            <a:r>
              <a:rPr lang="zh-CN" altLang="en-US" sz="2800" dirty="0" smtClean="0"/>
              <a:t>使用与其同名</a:t>
            </a:r>
            <a:r>
              <a:rPr lang="zh-CN" altLang="en-US" sz="2800" dirty="0"/>
              <a:t>的全局标识符，则需要用全局域选择符（</a:t>
            </a:r>
            <a:r>
              <a:rPr lang="en-US" altLang="zh-CN" sz="2800" dirty="0"/>
              <a:t>::</a:t>
            </a:r>
            <a:r>
              <a:rPr lang="zh-CN" altLang="en-US" sz="2800" dirty="0"/>
              <a:t>）对全局标识符进行修饰（受限）。</a:t>
            </a:r>
          </a:p>
          <a:p>
            <a:pPr eaLnBrk="1" hangingPunct="1">
              <a:lnSpc>
                <a:spcPct val="90000"/>
              </a:lnSpc>
              <a:defRPr/>
            </a:pPr>
            <a:endParaRPr lang="zh-CN" altLang="en-US" sz="2800" dirty="0"/>
          </a:p>
          <a:p>
            <a:pPr lvl="1" eaLnBrk="1" hangingPunct="1">
              <a:lnSpc>
                <a:spcPct val="90000"/>
              </a:lnSpc>
              <a:buFontTx/>
              <a:buNone/>
              <a:defRPr/>
            </a:pPr>
            <a:r>
              <a:rPr lang="en-US" altLang="zh-CN" sz="2400" dirty="0"/>
              <a:t>double x;  //</a:t>
            </a:r>
            <a:r>
              <a:rPr lang="zh-CN" altLang="en-US" sz="2400" dirty="0"/>
              <a:t>外层</a:t>
            </a:r>
            <a:r>
              <a:rPr lang="en-US" altLang="zh-CN" sz="2400" dirty="0"/>
              <a:t>x</a:t>
            </a:r>
            <a:r>
              <a:rPr lang="zh-CN" altLang="en-US" sz="2400" dirty="0"/>
              <a:t>的定义</a:t>
            </a:r>
          </a:p>
          <a:p>
            <a:pPr lvl="1" eaLnBrk="1" hangingPunct="1">
              <a:lnSpc>
                <a:spcPct val="90000"/>
              </a:lnSpc>
              <a:buFontTx/>
              <a:buNone/>
              <a:defRPr/>
            </a:pPr>
            <a:r>
              <a:rPr lang="en-US" altLang="zh-CN" sz="2400" dirty="0"/>
              <a:t>void f()</a:t>
            </a:r>
          </a:p>
          <a:p>
            <a:pPr lvl="1" eaLnBrk="1" hangingPunct="1">
              <a:lnSpc>
                <a:spcPct val="90000"/>
              </a:lnSpc>
              <a:buFontTx/>
              <a:buNone/>
              <a:defRPr/>
            </a:pPr>
            <a:r>
              <a:rPr lang="en-US" altLang="zh-CN" sz="2400" dirty="0"/>
              <a:t>{	... x ... //</a:t>
            </a:r>
            <a:r>
              <a:rPr lang="zh-CN" altLang="en-US" sz="2400" dirty="0"/>
              <a:t>外层</a:t>
            </a:r>
            <a:r>
              <a:rPr lang="en-US" altLang="zh-CN" sz="2400" dirty="0"/>
              <a:t>x</a:t>
            </a:r>
            <a:r>
              <a:rPr lang="zh-CN" altLang="en-US" sz="2400" dirty="0"/>
              <a:t>的定义</a:t>
            </a:r>
          </a:p>
          <a:p>
            <a:pPr lvl="1" eaLnBrk="1" hangingPunct="1">
              <a:lnSpc>
                <a:spcPct val="90000"/>
              </a:lnSpc>
              <a:buFontTx/>
              <a:buNone/>
              <a:defRPr/>
            </a:pPr>
            <a:r>
              <a:rPr lang="zh-CN" altLang="en-US" sz="2400" dirty="0"/>
              <a:t>   </a:t>
            </a:r>
            <a:r>
              <a:rPr lang="en-US" altLang="zh-CN" sz="2400" dirty="0" err="1"/>
              <a:t>int</a:t>
            </a:r>
            <a:r>
              <a:rPr lang="en-US" altLang="zh-CN" sz="2400" dirty="0"/>
              <a:t> x;  //</a:t>
            </a:r>
            <a:r>
              <a:rPr lang="zh-CN" altLang="en-US" sz="2400" dirty="0"/>
              <a:t>内层</a:t>
            </a:r>
            <a:r>
              <a:rPr lang="en-US" altLang="zh-CN" sz="2400" dirty="0"/>
              <a:t>x</a:t>
            </a:r>
            <a:r>
              <a:rPr lang="zh-CN" altLang="en-US" sz="2400" dirty="0"/>
              <a:t>的定义</a:t>
            </a:r>
          </a:p>
          <a:p>
            <a:pPr lvl="1" eaLnBrk="1" hangingPunct="1">
              <a:lnSpc>
                <a:spcPct val="90000"/>
              </a:lnSpc>
              <a:buFontTx/>
              <a:buNone/>
              <a:defRPr/>
            </a:pPr>
            <a:r>
              <a:rPr lang="zh-CN" altLang="en-US" sz="2400" dirty="0"/>
              <a:t>	</a:t>
            </a:r>
            <a:r>
              <a:rPr lang="en-US" altLang="zh-CN" sz="2400" dirty="0"/>
              <a:t>... x ... //</a:t>
            </a:r>
            <a:r>
              <a:rPr lang="zh-CN" altLang="en-US" sz="2400" dirty="0"/>
              <a:t>内层的</a:t>
            </a:r>
            <a:r>
              <a:rPr lang="en-US" altLang="zh-CN" sz="2400" dirty="0"/>
              <a:t>x</a:t>
            </a:r>
          </a:p>
          <a:p>
            <a:pPr lvl="1" eaLnBrk="1" hangingPunct="1">
              <a:lnSpc>
                <a:spcPct val="90000"/>
              </a:lnSpc>
              <a:buFontTx/>
              <a:buNone/>
              <a:defRPr/>
            </a:pPr>
            <a:r>
              <a:rPr lang="en-US" altLang="zh-CN" sz="2400" dirty="0"/>
              <a:t>	... </a:t>
            </a:r>
            <a:r>
              <a:rPr lang="en-US" altLang="zh-CN" sz="2400" dirty="0">
                <a:solidFill>
                  <a:srgbClr val="FFC000"/>
                </a:solidFill>
              </a:rPr>
              <a:t>::x</a:t>
            </a:r>
            <a:r>
              <a:rPr lang="en-US" altLang="zh-CN" sz="2400" dirty="0"/>
              <a:t> ...  //</a:t>
            </a:r>
            <a:r>
              <a:rPr lang="zh-CN" altLang="en-US" sz="2400" dirty="0"/>
              <a:t>外层的</a:t>
            </a:r>
            <a:r>
              <a:rPr lang="en-US" altLang="zh-CN" sz="2400" dirty="0"/>
              <a:t>x</a:t>
            </a:r>
          </a:p>
          <a:p>
            <a:pPr lvl="1" eaLnBrk="1" hangingPunct="1">
              <a:lnSpc>
                <a:spcPct val="90000"/>
              </a:lnSpc>
              <a:buFontTx/>
              <a:buNone/>
              <a:defRPr/>
            </a:pPr>
            <a:r>
              <a:rPr lang="en-US" altLang="zh-CN" sz="2400" dirty="0"/>
              <a:t>}</a:t>
            </a:r>
          </a:p>
          <a:p>
            <a:pPr>
              <a:defRPr/>
            </a:pPr>
            <a:endParaRPr lang="zh-CN" alt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5" name="Rectangle 3"/>
          <p:cNvSpPr>
            <a:spLocks noGrp="1" noChangeArrowheads="1"/>
          </p:cNvSpPr>
          <p:nvPr>
            <p:ph type="body" idx="1"/>
          </p:nvPr>
        </p:nvSpPr>
        <p:spPr>
          <a:xfrm>
            <a:off x="457200" y="1340768"/>
            <a:ext cx="8435280" cy="5400600"/>
          </a:xfrm>
        </p:spPr>
        <p:txBody>
          <a:bodyPr>
            <a:normAutofit/>
          </a:bodyPr>
          <a:lstStyle/>
          <a:p>
            <a:pPr eaLnBrk="1" hangingPunct="1">
              <a:defRPr/>
            </a:pPr>
            <a:r>
              <a:rPr lang="zh-CN" altLang="en-US" sz="2800" dirty="0" smtClean="0"/>
              <a:t>结构成员名字的作用域为所在的结构</a:t>
            </a:r>
            <a:r>
              <a:rPr lang="en-US" altLang="zh-CN" sz="2800" dirty="0" smtClean="0"/>
              <a:t>--</a:t>
            </a:r>
            <a:r>
              <a:rPr lang="zh-CN" altLang="en-US" sz="2800" dirty="0" smtClean="0">
                <a:solidFill>
                  <a:srgbClr val="FFC000"/>
                </a:solidFill>
              </a:rPr>
              <a:t>结构作用域</a:t>
            </a:r>
            <a:r>
              <a:rPr lang="zh-CN" altLang="en-US" sz="2800" dirty="0" smtClean="0"/>
              <a:t>。</a:t>
            </a:r>
          </a:p>
          <a:p>
            <a:pPr lvl="1" eaLnBrk="1" hangingPunct="1">
              <a:lnSpc>
                <a:spcPct val="90000"/>
              </a:lnSpc>
              <a:buFontTx/>
              <a:buNone/>
              <a:defRPr/>
            </a:pPr>
            <a:r>
              <a:rPr lang="en-US" altLang="zh-CN" sz="2000" dirty="0" err="1" smtClean="0"/>
              <a:t>struct</a:t>
            </a:r>
            <a:r>
              <a:rPr lang="en-US" altLang="zh-CN" sz="2000" dirty="0" smtClean="0"/>
              <a:t> A</a:t>
            </a:r>
          </a:p>
          <a:p>
            <a:pPr lvl="1" eaLnBrk="1" hangingPunct="1">
              <a:lnSpc>
                <a:spcPct val="90000"/>
              </a:lnSpc>
              <a:buFontTx/>
              <a:buNone/>
              <a:defRPr/>
            </a:pPr>
            <a:r>
              <a:rPr lang="en-US" altLang="zh-CN" sz="2000" dirty="0" smtClean="0"/>
              <a:t>{	char </a:t>
            </a:r>
            <a:r>
              <a:rPr lang="en-US" altLang="zh-CN" sz="2000" dirty="0" smtClean="0">
                <a:solidFill>
                  <a:srgbClr val="FFC000"/>
                </a:solidFill>
              </a:rPr>
              <a:t>name</a:t>
            </a:r>
            <a:r>
              <a:rPr lang="en-US" altLang="zh-CN" sz="2000" dirty="0" smtClean="0"/>
              <a:t>[10];  //OK</a:t>
            </a:r>
          </a:p>
          <a:p>
            <a:pPr lvl="1" eaLnBrk="1" hangingPunct="1">
              <a:lnSpc>
                <a:spcPct val="90000"/>
              </a:lnSpc>
              <a:buFontTx/>
              <a:buNone/>
              <a:defRPr/>
            </a:pPr>
            <a:r>
              <a:rPr lang="en-US" altLang="zh-CN" sz="2000" dirty="0" smtClean="0"/>
              <a:t>};</a:t>
            </a:r>
          </a:p>
          <a:p>
            <a:pPr lvl="1" eaLnBrk="1" hangingPunct="1">
              <a:lnSpc>
                <a:spcPct val="90000"/>
              </a:lnSpc>
              <a:buFontTx/>
              <a:buNone/>
              <a:defRPr/>
            </a:pPr>
            <a:r>
              <a:rPr lang="en-US" altLang="zh-CN" sz="2000" dirty="0" err="1" smtClean="0"/>
              <a:t>struct</a:t>
            </a:r>
            <a:r>
              <a:rPr lang="en-US" altLang="zh-CN" sz="2000" dirty="0" smtClean="0"/>
              <a:t> B</a:t>
            </a:r>
          </a:p>
          <a:p>
            <a:pPr lvl="1" eaLnBrk="1" hangingPunct="1">
              <a:lnSpc>
                <a:spcPct val="90000"/>
              </a:lnSpc>
              <a:buFontTx/>
              <a:buNone/>
              <a:defRPr/>
            </a:pPr>
            <a:r>
              <a:rPr lang="en-US" altLang="zh-CN" sz="2000" dirty="0" smtClean="0"/>
              <a:t>{	char </a:t>
            </a:r>
            <a:r>
              <a:rPr lang="en-US" altLang="zh-CN" sz="2000" dirty="0" smtClean="0">
                <a:solidFill>
                  <a:srgbClr val="FFC000"/>
                </a:solidFill>
              </a:rPr>
              <a:t>name</a:t>
            </a:r>
            <a:r>
              <a:rPr lang="en-US" altLang="zh-CN" sz="2000" dirty="0" smtClean="0"/>
              <a:t>[5];  //OK</a:t>
            </a:r>
          </a:p>
          <a:p>
            <a:pPr lvl="1" eaLnBrk="1" hangingPunct="1">
              <a:lnSpc>
                <a:spcPct val="90000"/>
              </a:lnSpc>
              <a:buFontTx/>
              <a:buNone/>
              <a:defRPr/>
            </a:pPr>
            <a:r>
              <a:rPr lang="en-US" altLang="zh-CN" sz="2000" dirty="0" smtClean="0"/>
              <a:t>};</a:t>
            </a:r>
          </a:p>
          <a:p>
            <a:pPr lvl="1" eaLnBrk="1" hangingPunct="1">
              <a:lnSpc>
                <a:spcPct val="90000"/>
              </a:lnSpc>
              <a:buFontTx/>
              <a:buNone/>
              <a:defRPr/>
            </a:pPr>
            <a:r>
              <a:rPr lang="en-US" altLang="zh-CN" sz="2000" dirty="0" smtClean="0"/>
              <a:t>char name[20];  //OK</a:t>
            </a:r>
          </a:p>
          <a:p>
            <a:pPr lvl="1" eaLnBrk="1" hangingPunct="1">
              <a:lnSpc>
                <a:spcPct val="90000"/>
              </a:lnSpc>
              <a:buFontTx/>
              <a:buNone/>
              <a:defRPr/>
            </a:pPr>
            <a:r>
              <a:rPr lang="en-US" altLang="zh-CN" sz="2000" dirty="0" err="1" smtClean="0"/>
              <a:t>int</a:t>
            </a:r>
            <a:r>
              <a:rPr lang="en-US" altLang="zh-CN" sz="2000" dirty="0" smtClean="0"/>
              <a:t> main()</a:t>
            </a:r>
          </a:p>
          <a:p>
            <a:pPr lvl="1" eaLnBrk="1" hangingPunct="1">
              <a:lnSpc>
                <a:spcPct val="90000"/>
              </a:lnSpc>
              <a:buFontTx/>
              <a:buNone/>
              <a:defRPr/>
            </a:pPr>
            <a:r>
              <a:rPr lang="en-US" altLang="zh-CN" sz="2000" dirty="0" smtClean="0"/>
              <a:t>{	A </a:t>
            </a:r>
            <a:r>
              <a:rPr lang="en-US" altLang="zh-CN" sz="2000" dirty="0" err="1" smtClean="0"/>
              <a:t>a</a:t>
            </a:r>
            <a:r>
              <a:rPr lang="en-US" altLang="zh-CN" sz="2000" dirty="0" smtClean="0"/>
              <a:t>;</a:t>
            </a:r>
          </a:p>
          <a:p>
            <a:pPr lvl="1" eaLnBrk="1" hangingPunct="1">
              <a:lnSpc>
                <a:spcPct val="90000"/>
              </a:lnSpc>
              <a:buFontTx/>
              <a:buNone/>
              <a:defRPr/>
            </a:pPr>
            <a:r>
              <a:rPr lang="en-US" altLang="zh-CN" sz="2000" dirty="0" smtClean="0"/>
              <a:t>	B </a:t>
            </a:r>
            <a:r>
              <a:rPr lang="en-US" altLang="zh-CN" sz="2000" dirty="0" err="1" smtClean="0"/>
              <a:t>b</a:t>
            </a:r>
            <a:r>
              <a:rPr lang="en-US" altLang="zh-CN" sz="2000" dirty="0" smtClean="0"/>
              <a:t>;</a:t>
            </a:r>
          </a:p>
          <a:p>
            <a:pPr lvl="1" eaLnBrk="1" hangingPunct="1">
              <a:lnSpc>
                <a:spcPct val="90000"/>
              </a:lnSpc>
              <a:buFontTx/>
              <a:buNone/>
              <a:defRPr/>
            </a:pPr>
            <a:r>
              <a:rPr lang="en-US" altLang="zh-CN" sz="2000" dirty="0" smtClean="0"/>
              <a:t>	... a.name ...  //</a:t>
            </a:r>
            <a:r>
              <a:rPr lang="zh-CN" altLang="en-US" sz="2000" dirty="0" smtClean="0"/>
              <a:t>结构变量</a:t>
            </a:r>
            <a:r>
              <a:rPr lang="en-US" altLang="zh-CN" sz="2000" dirty="0" smtClean="0"/>
              <a:t>a</a:t>
            </a:r>
            <a:r>
              <a:rPr lang="zh-CN" altLang="en-US" sz="2000" dirty="0" smtClean="0"/>
              <a:t>的成员变量</a:t>
            </a:r>
            <a:r>
              <a:rPr lang="en-US" altLang="zh-CN" sz="2000" dirty="0" smtClean="0"/>
              <a:t>name</a:t>
            </a:r>
            <a:r>
              <a:rPr lang="zh-CN" altLang="en-US" sz="2000" dirty="0" smtClean="0"/>
              <a:t>。</a:t>
            </a:r>
          </a:p>
          <a:p>
            <a:pPr lvl="1" eaLnBrk="1" hangingPunct="1">
              <a:lnSpc>
                <a:spcPct val="90000"/>
              </a:lnSpc>
              <a:buFontTx/>
              <a:buNone/>
              <a:defRPr/>
            </a:pPr>
            <a:r>
              <a:rPr lang="zh-CN" altLang="en-US" sz="2000" dirty="0" smtClean="0"/>
              <a:t>	</a:t>
            </a:r>
            <a:r>
              <a:rPr lang="en-US" altLang="zh-CN" sz="2000" dirty="0" smtClean="0"/>
              <a:t>... b.name ...  //</a:t>
            </a:r>
            <a:r>
              <a:rPr lang="zh-CN" altLang="en-US" sz="2000" dirty="0" smtClean="0"/>
              <a:t>结构变量</a:t>
            </a:r>
            <a:r>
              <a:rPr lang="en-US" altLang="zh-CN" sz="2000" dirty="0" smtClean="0"/>
              <a:t>b</a:t>
            </a:r>
            <a:r>
              <a:rPr lang="zh-CN" altLang="en-US" sz="2000" dirty="0" smtClean="0"/>
              <a:t>的成员变量</a:t>
            </a:r>
            <a:r>
              <a:rPr lang="en-US" altLang="zh-CN" sz="2000" dirty="0" smtClean="0"/>
              <a:t>name</a:t>
            </a:r>
            <a:r>
              <a:rPr lang="zh-CN" altLang="en-US" sz="2000" dirty="0" smtClean="0"/>
              <a:t>。</a:t>
            </a:r>
          </a:p>
          <a:p>
            <a:pPr lvl="1" eaLnBrk="1" hangingPunct="1">
              <a:lnSpc>
                <a:spcPct val="90000"/>
              </a:lnSpc>
              <a:buFontTx/>
              <a:buNone/>
              <a:defRPr/>
            </a:pPr>
            <a:r>
              <a:rPr lang="zh-CN" altLang="en-US" sz="2000" dirty="0" smtClean="0"/>
              <a:t>	</a:t>
            </a:r>
            <a:r>
              <a:rPr lang="en-US" altLang="zh-CN" sz="2000" dirty="0" smtClean="0"/>
              <a:t>... name ...   //</a:t>
            </a:r>
            <a:r>
              <a:rPr lang="zh-CN" altLang="en-US" sz="2000" dirty="0" smtClean="0"/>
              <a:t>全局变量</a:t>
            </a:r>
            <a:r>
              <a:rPr lang="en-US" altLang="zh-CN" sz="2000" dirty="0" smtClean="0"/>
              <a:t>name</a:t>
            </a:r>
            <a:r>
              <a:rPr lang="zh-CN" altLang="en-US" sz="2000" dirty="0" smtClean="0"/>
              <a:t>。</a:t>
            </a:r>
          </a:p>
          <a:p>
            <a:pPr lvl="1" eaLnBrk="1" hangingPunct="1">
              <a:lnSpc>
                <a:spcPct val="90000"/>
              </a:lnSpc>
              <a:buFontTx/>
              <a:buNone/>
              <a:defRPr/>
            </a:pPr>
            <a:r>
              <a:rPr lang="en-US" altLang="zh-CN" sz="2000" dirty="0" smtClean="0"/>
              <a:t>}</a:t>
            </a:r>
          </a:p>
        </p:txBody>
      </p:sp>
      <p:sp>
        <p:nvSpPr>
          <p:cNvPr id="3" name="Rectangle 2"/>
          <p:cNvSpPr>
            <a:spLocks noGrp="1" noChangeArrowheads="1"/>
          </p:cNvSpPr>
          <p:nvPr>
            <p:ph type="title"/>
          </p:nvPr>
        </p:nvSpPr>
        <p:spPr>
          <a:xfrm>
            <a:off x="827088" y="277813"/>
            <a:ext cx="7489825" cy="608012"/>
          </a:xfrm>
        </p:spPr>
        <p:txBody>
          <a:bodyPr/>
          <a:lstStyle/>
          <a:p>
            <a:pPr eaLnBrk="1" hangingPunct="1">
              <a:defRPr/>
            </a:pPr>
            <a:r>
              <a:rPr lang="zh-CN" altLang="en-US" dirty="0" smtClean="0"/>
              <a:t>结构</a:t>
            </a:r>
            <a:r>
              <a:rPr lang="zh-CN" altLang="en-US" dirty="0"/>
              <a:t>作用域</a:t>
            </a:r>
            <a:r>
              <a:rPr lang="zh-CN" altLang="en-US" dirty="0" smtClean="0"/>
              <a:t> </a:t>
            </a:r>
          </a:p>
        </p:txBody>
      </p:sp>
    </p:spTree>
    <p:extLst>
      <p:ext uri="{BB962C8B-B14F-4D97-AF65-F5344CB8AC3E}">
        <p14:creationId xmlns:p14="http://schemas.microsoft.com/office/powerpoint/2010/main" val="14543340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endParaRPr lang="zh-CN" altLang="en-US"/>
          </a:p>
        </p:txBody>
      </p:sp>
      <p:sp>
        <p:nvSpPr>
          <p:cNvPr id="3" name="内容占位符 2"/>
          <p:cNvSpPr>
            <a:spLocks noGrp="1"/>
          </p:cNvSpPr>
          <p:nvPr>
            <p:ph idx="1"/>
          </p:nvPr>
        </p:nvSpPr>
        <p:spPr/>
        <p:txBody>
          <a:bodyPr>
            <a:normAutofit fontScale="85000" lnSpcReduction="20000"/>
          </a:bodyPr>
          <a:lstStyle/>
          <a:p>
            <a:pPr>
              <a:lnSpc>
                <a:spcPct val="120000"/>
              </a:lnSpc>
              <a:defRPr/>
            </a:pPr>
            <a:r>
              <a:rPr lang="zh-CN" altLang="en-US" dirty="0" smtClean="0"/>
              <a:t>在</a:t>
            </a:r>
            <a:r>
              <a:rPr lang="en-US" altLang="zh-CN" dirty="0" smtClean="0"/>
              <a:t>C++</a:t>
            </a:r>
            <a:r>
              <a:rPr lang="zh-CN" altLang="en-US" dirty="0" smtClean="0"/>
              <a:t>中，结构类型的名字可以与同一作用域中的其它非结构类型标识符相同。例如，下面的用法是合法的：</a:t>
            </a:r>
          </a:p>
          <a:p>
            <a:pPr>
              <a:defRPr/>
            </a:pPr>
            <a:endParaRPr lang="zh-CN" altLang="en-US" dirty="0" smtClean="0"/>
          </a:p>
          <a:p>
            <a:pPr marL="457200" lvl="1" indent="0">
              <a:buFontTx/>
              <a:buNone/>
              <a:defRPr/>
            </a:pPr>
            <a:r>
              <a:rPr lang="en-US" altLang="zh-CN" dirty="0" err="1" smtClean="0"/>
              <a:t>struct</a:t>
            </a:r>
            <a:r>
              <a:rPr lang="en-US" altLang="zh-CN" dirty="0" smtClean="0"/>
              <a:t> </a:t>
            </a:r>
            <a:r>
              <a:rPr lang="en-US" altLang="zh-CN" dirty="0" smtClean="0">
                <a:solidFill>
                  <a:srgbClr val="FFC000"/>
                </a:solidFill>
              </a:rPr>
              <a:t>A</a:t>
            </a:r>
            <a:r>
              <a:rPr lang="en-US" altLang="zh-CN" dirty="0" smtClean="0"/>
              <a:t>  //</a:t>
            </a:r>
            <a:r>
              <a:rPr lang="zh-CN" altLang="en-US" dirty="0" smtClean="0"/>
              <a:t>结构类型</a:t>
            </a:r>
            <a:r>
              <a:rPr lang="en-US" altLang="zh-CN" dirty="0" smtClean="0"/>
              <a:t>A</a:t>
            </a:r>
          </a:p>
          <a:p>
            <a:pPr marL="457200" lvl="1" indent="0">
              <a:buFontTx/>
              <a:buNone/>
              <a:defRPr/>
            </a:pPr>
            <a:r>
              <a:rPr lang="en-US" altLang="zh-CN" dirty="0" smtClean="0"/>
              <a:t>{	......</a:t>
            </a:r>
          </a:p>
          <a:p>
            <a:pPr marL="457200" lvl="1" indent="0">
              <a:buFontTx/>
              <a:buNone/>
              <a:defRPr/>
            </a:pPr>
            <a:r>
              <a:rPr lang="en-US" altLang="zh-CN" dirty="0" smtClean="0"/>
              <a:t>};</a:t>
            </a:r>
          </a:p>
          <a:p>
            <a:pPr marL="457200" lvl="1" indent="0">
              <a:buFontTx/>
              <a:buNone/>
              <a:defRPr/>
            </a:pPr>
            <a:r>
              <a:rPr lang="en-US" altLang="zh-CN" dirty="0" err="1" smtClean="0"/>
              <a:t>int</a:t>
            </a:r>
            <a:r>
              <a:rPr lang="en-US" altLang="zh-CN" dirty="0" smtClean="0"/>
              <a:t> </a:t>
            </a:r>
            <a:r>
              <a:rPr lang="en-US" altLang="zh-CN" dirty="0" smtClean="0">
                <a:solidFill>
                  <a:srgbClr val="FFC000"/>
                </a:solidFill>
              </a:rPr>
              <a:t>A</a:t>
            </a:r>
            <a:r>
              <a:rPr lang="en-US" altLang="zh-CN" dirty="0" smtClean="0"/>
              <a:t>;  //</a:t>
            </a:r>
            <a:r>
              <a:rPr lang="zh-CN" altLang="en-US" dirty="0" smtClean="0"/>
              <a:t>整型变量</a:t>
            </a:r>
            <a:r>
              <a:rPr lang="en-US" altLang="zh-CN" dirty="0" smtClean="0"/>
              <a:t>A</a:t>
            </a:r>
            <a:r>
              <a:rPr lang="zh-CN" altLang="en-US" dirty="0" smtClean="0"/>
              <a:t>，</a:t>
            </a:r>
            <a:r>
              <a:rPr lang="en-US" altLang="zh-CN" dirty="0" smtClean="0"/>
              <a:t>OK</a:t>
            </a:r>
            <a:r>
              <a:rPr lang="zh-CN" altLang="en-US" dirty="0" smtClean="0"/>
              <a:t>，但</a:t>
            </a:r>
            <a:r>
              <a:rPr lang="zh-CN" altLang="en-US" dirty="0" smtClean="0">
                <a:solidFill>
                  <a:srgbClr val="FFC000"/>
                </a:solidFill>
              </a:rPr>
              <a:t>不好！</a:t>
            </a:r>
            <a:endParaRPr lang="en-US" altLang="zh-CN" dirty="0" smtClean="0">
              <a:solidFill>
                <a:srgbClr val="FFC000"/>
              </a:solidFill>
            </a:endParaRPr>
          </a:p>
          <a:p>
            <a:pPr marL="457200" lvl="1" indent="0">
              <a:buFontTx/>
              <a:buNone/>
              <a:defRPr/>
            </a:pPr>
            <a:r>
              <a:rPr lang="en-US" altLang="zh-CN" dirty="0" smtClean="0"/>
              <a:t>.....</a:t>
            </a:r>
          </a:p>
          <a:p>
            <a:pPr marL="457200" lvl="1" indent="0">
              <a:buFontTx/>
              <a:buNone/>
              <a:defRPr/>
            </a:pPr>
            <a:r>
              <a:rPr lang="en-US" altLang="zh-CN" dirty="0" err="1" smtClean="0">
                <a:solidFill>
                  <a:srgbClr val="FFC000"/>
                </a:solidFill>
              </a:rPr>
              <a:t>struct</a:t>
            </a:r>
            <a:r>
              <a:rPr lang="en-US" altLang="zh-CN" dirty="0" smtClean="0"/>
              <a:t> A </a:t>
            </a:r>
            <a:r>
              <a:rPr lang="en-US" altLang="zh-CN" dirty="0" err="1" smtClean="0"/>
              <a:t>a</a:t>
            </a:r>
            <a:r>
              <a:rPr lang="en-US" altLang="zh-CN" dirty="0" smtClean="0"/>
              <a:t>; //</a:t>
            </a:r>
            <a:r>
              <a:rPr lang="zh-CN" altLang="en-US" dirty="0" smtClean="0"/>
              <a:t>定义一个结构类型</a:t>
            </a:r>
            <a:r>
              <a:rPr lang="en-US" altLang="zh-CN" dirty="0" smtClean="0"/>
              <a:t>A</a:t>
            </a:r>
            <a:r>
              <a:rPr lang="zh-CN" altLang="en-US" dirty="0" smtClean="0"/>
              <a:t>的变量</a:t>
            </a:r>
            <a:r>
              <a:rPr lang="en-US" altLang="zh-CN" dirty="0" smtClean="0"/>
              <a:t>a</a:t>
            </a:r>
          </a:p>
          <a:p>
            <a:pPr marL="457200" lvl="1" indent="0">
              <a:buFontTx/>
              <a:buNone/>
              <a:defRPr/>
            </a:pPr>
            <a:r>
              <a:rPr lang="en-US" altLang="zh-CN" dirty="0" smtClean="0"/>
              <a:t>A = 1;  //</a:t>
            </a:r>
            <a:r>
              <a:rPr lang="zh-CN" altLang="en-US" dirty="0" smtClean="0"/>
              <a:t>把</a:t>
            </a:r>
            <a:r>
              <a:rPr lang="en-US" altLang="zh-CN" dirty="0" smtClean="0"/>
              <a:t>1</a:t>
            </a:r>
            <a:r>
              <a:rPr lang="zh-CN" altLang="en-US" dirty="0" smtClean="0"/>
              <a:t>赋值给整型变量</a:t>
            </a:r>
            <a:r>
              <a:rPr lang="en-US" altLang="zh-CN" dirty="0" smtClean="0"/>
              <a:t>A</a:t>
            </a:r>
          </a:p>
          <a:p>
            <a:pPr>
              <a:defRPr/>
            </a:pPr>
            <a:endParaRPr lang="zh-CN" altLang="en-US" dirty="0"/>
          </a:p>
        </p:txBody>
      </p:sp>
    </p:spTree>
    <p:extLst>
      <p:ext uri="{BB962C8B-B14F-4D97-AF65-F5344CB8AC3E}">
        <p14:creationId xmlns:p14="http://schemas.microsoft.com/office/powerpoint/2010/main" val="583645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685800" y="260350"/>
            <a:ext cx="7772400" cy="609600"/>
          </a:xfrm>
        </p:spPr>
        <p:txBody>
          <a:bodyPr/>
          <a:lstStyle/>
          <a:p>
            <a:pPr eaLnBrk="1" hangingPunct="1">
              <a:defRPr/>
            </a:pPr>
            <a:r>
              <a:rPr lang="zh-CN" altLang="en-US" smtClean="0"/>
              <a:t>文件作用域</a:t>
            </a:r>
          </a:p>
        </p:txBody>
      </p:sp>
      <p:sp>
        <p:nvSpPr>
          <p:cNvPr id="28675" name="Rectangle 3"/>
          <p:cNvSpPr>
            <a:spLocks noGrp="1" noChangeArrowheads="1"/>
          </p:cNvSpPr>
          <p:nvPr>
            <p:ph type="body" idx="1"/>
          </p:nvPr>
        </p:nvSpPr>
        <p:spPr>
          <a:xfrm>
            <a:off x="179388" y="1371600"/>
            <a:ext cx="8713787" cy="5297488"/>
          </a:xfrm>
        </p:spPr>
        <p:txBody>
          <a:bodyPr/>
          <a:lstStyle/>
          <a:p>
            <a:pPr eaLnBrk="1" hangingPunct="1">
              <a:defRPr/>
            </a:pPr>
            <a:r>
              <a:rPr lang="zh-CN" altLang="en-US" dirty="0" smtClean="0">
                <a:solidFill>
                  <a:schemeClr val="folHlink"/>
                </a:solidFill>
              </a:rPr>
              <a:t>文件作用域</a:t>
            </a:r>
            <a:r>
              <a:rPr lang="zh-CN" altLang="en-US" dirty="0"/>
              <a:t>是</a:t>
            </a:r>
            <a:r>
              <a:rPr lang="zh-CN" altLang="en-US" dirty="0" smtClean="0"/>
              <a:t>指</a:t>
            </a:r>
            <a:endParaRPr lang="en-US" altLang="zh-CN" dirty="0" smtClean="0"/>
          </a:p>
          <a:p>
            <a:pPr lvl="1" eaLnBrk="1" hangingPunct="1">
              <a:defRPr/>
            </a:pPr>
            <a:r>
              <a:rPr lang="zh-CN" altLang="en-US" dirty="0" smtClean="0"/>
              <a:t>构成</a:t>
            </a:r>
            <a:r>
              <a:rPr lang="en-US" altLang="zh-CN" dirty="0"/>
              <a:t>C++</a:t>
            </a:r>
            <a:r>
              <a:rPr lang="zh-CN" altLang="en-US" dirty="0"/>
              <a:t>程序</a:t>
            </a:r>
            <a:r>
              <a:rPr lang="zh-CN" altLang="en-US" dirty="0" smtClean="0"/>
              <a:t>的某个模块</a:t>
            </a:r>
            <a:r>
              <a:rPr lang="zh-CN" altLang="en-US" dirty="0"/>
              <a:t>（源文件）。 </a:t>
            </a:r>
            <a:endParaRPr lang="en-US" altLang="zh-CN" dirty="0"/>
          </a:p>
          <a:p>
            <a:pPr eaLnBrk="1" hangingPunct="1">
              <a:defRPr/>
            </a:pPr>
            <a:r>
              <a:rPr lang="zh-CN" altLang="en-US" dirty="0" smtClean="0"/>
              <a:t>以下标识符具有文件作用域：</a:t>
            </a:r>
            <a:endParaRPr lang="en-US" altLang="zh-CN" dirty="0" smtClean="0"/>
          </a:p>
          <a:p>
            <a:pPr lvl="1" eaLnBrk="1" hangingPunct="1">
              <a:defRPr/>
            </a:pPr>
            <a:r>
              <a:rPr lang="zh-CN" altLang="en-US" dirty="0" smtClean="0"/>
              <a:t>在</a:t>
            </a:r>
            <a:r>
              <a:rPr lang="zh-CN" altLang="en-US" dirty="0"/>
              <a:t>全局标识符的定义中加上</a:t>
            </a:r>
            <a:r>
              <a:rPr lang="en-US" altLang="zh-CN" dirty="0"/>
              <a:t>static</a:t>
            </a:r>
            <a:r>
              <a:rPr lang="zh-CN" altLang="en-US" dirty="0"/>
              <a:t>修饰符，则该全局标识符的作用域就变成</a:t>
            </a:r>
            <a:r>
              <a:rPr lang="zh-CN" altLang="en-US" dirty="0">
                <a:solidFill>
                  <a:srgbClr val="FFC000"/>
                </a:solidFill>
              </a:rPr>
              <a:t>文件作用域</a:t>
            </a:r>
            <a:r>
              <a:rPr lang="zh-CN" altLang="en-US" dirty="0"/>
              <a:t>。</a:t>
            </a:r>
            <a:endParaRPr lang="en-US" altLang="zh-CN" dirty="0"/>
          </a:p>
          <a:p>
            <a:pPr lvl="1" eaLnBrk="1" hangingPunct="1">
              <a:defRPr/>
            </a:pPr>
            <a:r>
              <a:rPr lang="zh-CN" altLang="en-US" dirty="0"/>
              <a:t>用</a:t>
            </a:r>
            <a:r>
              <a:rPr lang="en-US" altLang="zh-CN" dirty="0" err="1"/>
              <a:t>const</a:t>
            </a:r>
            <a:r>
              <a:rPr lang="zh-CN" altLang="en-US" dirty="0"/>
              <a:t>定义的全局常量名也具有文件作用域。 </a:t>
            </a:r>
          </a:p>
          <a:p>
            <a:pPr eaLnBrk="1" hangingPunct="1">
              <a:defRPr/>
            </a:pPr>
            <a:r>
              <a:rPr lang="zh-CN" altLang="en-US" dirty="0" smtClean="0"/>
              <a:t>具有文件作用域的标识符只能在定义它们的源文件（模块）中使用。</a:t>
            </a:r>
            <a:endParaRPr lang="en-US" altLang="zh-CN" dirty="0" smtClean="0"/>
          </a:p>
          <a:p>
            <a:pPr lvl="1" eaLnBrk="1" hangingPunct="1">
              <a:defRPr/>
            </a:pPr>
            <a:r>
              <a:rPr lang="zh-CN" altLang="en-US" dirty="0" smtClean="0"/>
              <a:t>使用时，若该标识符的定义点在本源文件中使用点之后，则在使用前需要声明它们。</a:t>
            </a:r>
            <a:endParaRPr lang="en-US" altLang="zh-CN"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1" name="Rectangle 3"/>
          <p:cNvSpPr>
            <a:spLocks noGrp="1" noChangeArrowheads="1"/>
          </p:cNvSpPr>
          <p:nvPr>
            <p:ph type="body" idx="1"/>
          </p:nvPr>
        </p:nvSpPr>
        <p:spPr>
          <a:xfrm>
            <a:off x="179388" y="620713"/>
            <a:ext cx="4464050" cy="5616575"/>
          </a:xfrm>
        </p:spPr>
        <p:txBody>
          <a:bodyPr>
            <a:normAutofit fontScale="85000" lnSpcReduction="10000"/>
          </a:bodyPr>
          <a:lstStyle/>
          <a:p>
            <a:pPr eaLnBrk="1" hangingPunct="1">
              <a:lnSpc>
                <a:spcPct val="120000"/>
              </a:lnSpc>
              <a:buFont typeface="Wingdings" pitchFamily="2" charset="2"/>
              <a:buNone/>
              <a:defRPr/>
            </a:pPr>
            <a:r>
              <a:rPr lang="en-US" altLang="zh-CN" sz="2800" dirty="0" smtClean="0"/>
              <a:t>//file1.cpp</a:t>
            </a:r>
          </a:p>
          <a:p>
            <a:pPr eaLnBrk="1" hangingPunct="1">
              <a:lnSpc>
                <a:spcPct val="120000"/>
              </a:lnSpc>
              <a:buFont typeface="Wingdings" pitchFamily="2" charset="2"/>
              <a:buNone/>
              <a:defRPr/>
            </a:pPr>
            <a:r>
              <a:rPr lang="en-US" altLang="zh-CN" sz="2800" dirty="0" err="1" smtClean="0"/>
              <a:t>int</a:t>
            </a:r>
            <a:r>
              <a:rPr lang="en-US" altLang="zh-CN" sz="2800" dirty="0" smtClean="0"/>
              <a:t> x=0; //</a:t>
            </a:r>
            <a:r>
              <a:rPr lang="zh-CN" altLang="en-US" sz="2800" dirty="0" smtClean="0"/>
              <a:t>全局作用域</a:t>
            </a:r>
            <a:endParaRPr lang="en-US" altLang="zh-CN" sz="2800" dirty="0" smtClean="0"/>
          </a:p>
          <a:p>
            <a:pPr eaLnBrk="1" hangingPunct="1">
              <a:lnSpc>
                <a:spcPct val="120000"/>
              </a:lnSpc>
              <a:buFont typeface="Wingdings" pitchFamily="2" charset="2"/>
              <a:buNone/>
              <a:defRPr/>
            </a:pPr>
            <a:r>
              <a:rPr lang="en-US" altLang="zh-CN" sz="2800" dirty="0" smtClean="0">
                <a:solidFill>
                  <a:srgbClr val="FFC000"/>
                </a:solidFill>
              </a:rPr>
              <a:t>static</a:t>
            </a:r>
            <a:r>
              <a:rPr lang="en-US" altLang="zh-CN" sz="2800" dirty="0" smtClean="0"/>
              <a:t> </a:t>
            </a:r>
            <a:r>
              <a:rPr lang="en-US" altLang="zh-CN" sz="2800" dirty="0" err="1" smtClean="0"/>
              <a:t>int</a:t>
            </a:r>
            <a:r>
              <a:rPr lang="en-US" altLang="zh-CN" sz="2800" dirty="0" smtClean="0"/>
              <a:t> y=0;  //</a:t>
            </a:r>
            <a:r>
              <a:rPr lang="zh-CN" altLang="en-US" sz="2800" dirty="0" smtClean="0"/>
              <a:t>文件作用域</a:t>
            </a:r>
            <a:endParaRPr lang="en-US" altLang="zh-CN" sz="2800" dirty="0" smtClean="0"/>
          </a:p>
          <a:p>
            <a:pPr eaLnBrk="1" hangingPunct="1">
              <a:lnSpc>
                <a:spcPct val="120000"/>
              </a:lnSpc>
              <a:buFont typeface="Wingdings" pitchFamily="2" charset="2"/>
              <a:buNone/>
              <a:defRPr/>
            </a:pPr>
            <a:r>
              <a:rPr lang="en-US" altLang="zh-CN" sz="2800" dirty="0" err="1" smtClean="0">
                <a:solidFill>
                  <a:srgbClr val="FFC000"/>
                </a:solidFill>
              </a:rPr>
              <a:t>const</a:t>
            </a:r>
            <a:r>
              <a:rPr lang="en-US" altLang="zh-CN" sz="2800" dirty="0" smtClean="0">
                <a:solidFill>
                  <a:srgbClr val="FFC000"/>
                </a:solidFill>
              </a:rPr>
              <a:t> </a:t>
            </a:r>
            <a:r>
              <a:rPr lang="en-US" altLang="zh-CN" sz="2800" dirty="0" err="1" smtClean="0"/>
              <a:t>int</a:t>
            </a:r>
            <a:r>
              <a:rPr lang="en-US" altLang="zh-CN" sz="2800" dirty="0" smtClean="0"/>
              <a:t> z=0;  //</a:t>
            </a:r>
            <a:r>
              <a:rPr lang="zh-CN" altLang="en-US" sz="2800" dirty="0"/>
              <a:t>文件</a:t>
            </a:r>
            <a:r>
              <a:rPr lang="zh-CN" altLang="en-US" sz="2800" dirty="0" smtClean="0"/>
              <a:t>作用域</a:t>
            </a:r>
            <a:endParaRPr lang="en-US" altLang="zh-CN" sz="2800" dirty="0" smtClean="0"/>
          </a:p>
          <a:p>
            <a:pPr eaLnBrk="1" hangingPunct="1">
              <a:lnSpc>
                <a:spcPct val="120000"/>
              </a:lnSpc>
              <a:buNone/>
              <a:defRPr/>
            </a:pPr>
            <a:r>
              <a:rPr lang="en-US" altLang="zh-CN" sz="2800" dirty="0">
                <a:solidFill>
                  <a:srgbClr val="FFC000"/>
                </a:solidFill>
              </a:rPr>
              <a:t>static</a:t>
            </a:r>
            <a:r>
              <a:rPr lang="en-US" altLang="zh-CN" sz="2800" dirty="0"/>
              <a:t> void f()  //</a:t>
            </a:r>
            <a:r>
              <a:rPr lang="zh-CN" altLang="en-US" sz="2800" dirty="0"/>
              <a:t>文件作用域</a:t>
            </a:r>
          </a:p>
          <a:p>
            <a:pPr eaLnBrk="1" hangingPunct="1">
              <a:lnSpc>
                <a:spcPct val="120000"/>
              </a:lnSpc>
              <a:buNone/>
              <a:defRPr/>
            </a:pPr>
            <a:r>
              <a:rPr lang="en-US" altLang="zh-CN" sz="2800" dirty="0"/>
              <a:t>{ ......</a:t>
            </a:r>
          </a:p>
          <a:p>
            <a:pPr eaLnBrk="1" hangingPunct="1">
              <a:lnSpc>
                <a:spcPct val="120000"/>
              </a:lnSpc>
              <a:buNone/>
              <a:defRPr/>
            </a:pPr>
            <a:r>
              <a:rPr lang="en-US" altLang="zh-CN" sz="2800" dirty="0"/>
              <a:t>}</a:t>
            </a:r>
          </a:p>
          <a:p>
            <a:pPr eaLnBrk="1" hangingPunct="1">
              <a:lnSpc>
                <a:spcPct val="120000"/>
              </a:lnSpc>
              <a:buFont typeface="Wingdings" pitchFamily="2" charset="2"/>
              <a:buNone/>
              <a:defRPr/>
            </a:pPr>
            <a:r>
              <a:rPr lang="en-US" altLang="zh-CN" sz="2800" dirty="0" smtClean="0"/>
              <a:t>void g()</a:t>
            </a:r>
          </a:p>
          <a:p>
            <a:pPr eaLnBrk="1" hangingPunct="1">
              <a:lnSpc>
                <a:spcPct val="120000"/>
              </a:lnSpc>
              <a:buFont typeface="Wingdings" pitchFamily="2" charset="2"/>
              <a:buNone/>
              <a:defRPr/>
            </a:pPr>
            <a:r>
              <a:rPr lang="en-US" altLang="zh-CN" sz="2800" dirty="0" smtClean="0"/>
              <a:t>{ ...</a:t>
            </a:r>
            <a:r>
              <a:rPr lang="en-US" altLang="zh-CN" sz="2800" dirty="0" err="1" smtClean="0"/>
              <a:t>x,y,z,f</a:t>
            </a:r>
            <a:r>
              <a:rPr lang="en-US" altLang="zh-CN" sz="2800" dirty="0" smtClean="0"/>
              <a:t>(),g(),h()... //OK</a:t>
            </a:r>
          </a:p>
          <a:p>
            <a:pPr eaLnBrk="1" hangingPunct="1">
              <a:lnSpc>
                <a:spcPct val="120000"/>
              </a:lnSpc>
              <a:buFont typeface="Wingdings" pitchFamily="2" charset="2"/>
              <a:buNone/>
              <a:defRPr/>
            </a:pPr>
            <a:r>
              <a:rPr lang="en-US" altLang="zh-CN" sz="2800" dirty="0" smtClean="0"/>
              <a:t>}</a:t>
            </a:r>
            <a:endParaRPr lang="zh-CN" altLang="en-US" sz="2800" dirty="0" smtClean="0"/>
          </a:p>
        </p:txBody>
      </p:sp>
      <p:sp>
        <p:nvSpPr>
          <p:cNvPr id="3" name="Rectangle 3"/>
          <p:cNvSpPr txBox="1">
            <a:spLocks noChangeArrowheads="1"/>
          </p:cNvSpPr>
          <p:nvPr/>
        </p:nvSpPr>
        <p:spPr bwMode="auto">
          <a:xfrm>
            <a:off x="4994275" y="620713"/>
            <a:ext cx="3825875" cy="4392463"/>
          </a:xfrm>
          <a:prstGeom prst="rect">
            <a:avLst/>
          </a:prstGeom>
          <a:solidFill>
            <a:schemeClr val="bg1"/>
          </a:solidFill>
          <a:ln>
            <a:noFill/>
          </a:ln>
          <a:effectLst/>
          <a:extLst/>
        </p:spPr>
        <p:txBody>
          <a:bodyPr>
            <a:normAutofit fontScale="77500" lnSpcReduction="20000"/>
          </a:bodyPr>
          <a:lstStyle>
            <a:lvl1pPr marL="342900" indent="-342900" algn="l" rtl="0" eaLnBrk="0" fontAlgn="base" hangingPunct="0">
              <a:spcBef>
                <a:spcPct val="20000"/>
              </a:spcBef>
              <a:spcAft>
                <a:spcPct val="0"/>
              </a:spcAft>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ea typeface="+mn-ea"/>
              </a:defRPr>
            </a:lvl2pPr>
            <a:lvl3pPr marL="1143000" indent="-228600" algn="l" rtl="0" eaLnBrk="0" fontAlgn="base" hangingPunct="0">
              <a:spcBef>
                <a:spcPct val="20000"/>
              </a:spcBef>
              <a:spcAft>
                <a:spcPct val="0"/>
              </a:spcAft>
              <a:buClr>
                <a:schemeClr val="accent2"/>
              </a:buClr>
              <a:buSzPct val="60000"/>
              <a:buFont typeface="Wingdings" pitchFamily="2" charset="2"/>
              <a:buChar char="n"/>
              <a:defRPr sz="2400">
                <a:solidFill>
                  <a:schemeClr val="tx1"/>
                </a:solidFill>
                <a:effectLst>
                  <a:outerShdw blurRad="38100" dist="38100" dir="2700000" algn="tl">
                    <a:srgbClr val="000000"/>
                  </a:outerShdw>
                </a:effectLst>
                <a:latin typeface="+mn-lt"/>
                <a:ea typeface="+mn-ea"/>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ea typeface="+mn-ea"/>
              </a:defRPr>
            </a:lvl4pPr>
            <a:lvl5pPr marL="2057400" indent="-228600" algn="l" rtl="0" eaLnBrk="0" fontAlgn="base" hangingPunct="0">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5pPr>
            <a:lvl6pPr marL="25146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6pPr>
            <a:lvl7pPr marL="29718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7pPr>
            <a:lvl8pPr marL="34290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8pPr>
            <a:lvl9pPr marL="38862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9pPr>
          </a:lstStyle>
          <a:p>
            <a:pPr eaLnBrk="1" hangingPunct="1">
              <a:lnSpc>
                <a:spcPct val="120000"/>
              </a:lnSpc>
              <a:buFont typeface="Wingdings" pitchFamily="2" charset="2"/>
              <a:buNone/>
              <a:defRPr/>
            </a:pPr>
            <a:r>
              <a:rPr lang="en-US" altLang="zh-CN" sz="2800" b="0" kern="0" dirty="0" smtClean="0"/>
              <a:t>//file2.cpp</a:t>
            </a:r>
          </a:p>
          <a:p>
            <a:pPr eaLnBrk="1" hangingPunct="1">
              <a:lnSpc>
                <a:spcPct val="120000"/>
              </a:lnSpc>
              <a:buFont typeface="Wingdings" pitchFamily="2" charset="2"/>
              <a:buNone/>
              <a:defRPr/>
            </a:pPr>
            <a:r>
              <a:rPr lang="en-US" altLang="zh-CN" sz="2800" b="0" kern="0" dirty="0" smtClean="0"/>
              <a:t>extern </a:t>
            </a:r>
            <a:r>
              <a:rPr lang="en-US" altLang="zh-CN" sz="2800" b="0" kern="0" dirty="0" err="1" smtClean="0"/>
              <a:t>int</a:t>
            </a:r>
            <a:r>
              <a:rPr lang="en-US" altLang="zh-CN" sz="2800" b="0" kern="0" dirty="0" smtClean="0"/>
              <a:t> </a:t>
            </a:r>
            <a:r>
              <a:rPr lang="en-US" altLang="zh-CN" sz="2800" b="0" kern="0" dirty="0" err="1" smtClean="0"/>
              <a:t>x,y</a:t>
            </a:r>
            <a:r>
              <a:rPr lang="en-US" altLang="zh-CN" sz="2800" b="0" kern="0" dirty="0" smtClean="0"/>
              <a:t>;</a:t>
            </a:r>
          </a:p>
          <a:p>
            <a:pPr eaLnBrk="1" hangingPunct="1">
              <a:lnSpc>
                <a:spcPct val="120000"/>
              </a:lnSpc>
              <a:buFont typeface="Wingdings" pitchFamily="2" charset="2"/>
              <a:buNone/>
              <a:defRPr/>
            </a:pPr>
            <a:r>
              <a:rPr lang="en-US" altLang="zh-CN" sz="2800" b="0" kern="0" dirty="0" smtClean="0"/>
              <a:t>extern </a:t>
            </a:r>
            <a:r>
              <a:rPr lang="en-US" altLang="zh-CN" sz="2800" b="0" kern="0" dirty="0" err="1" smtClean="0"/>
              <a:t>const</a:t>
            </a:r>
            <a:r>
              <a:rPr lang="en-US" altLang="zh-CN" sz="2800" b="0" kern="0" dirty="0" smtClean="0"/>
              <a:t> </a:t>
            </a:r>
            <a:r>
              <a:rPr lang="en-US" altLang="zh-CN" sz="2800" b="0" kern="0" dirty="0" err="1" smtClean="0"/>
              <a:t>int</a:t>
            </a:r>
            <a:r>
              <a:rPr lang="en-US" altLang="zh-CN" sz="2800" b="0" kern="0" dirty="0" smtClean="0"/>
              <a:t> z;</a:t>
            </a:r>
          </a:p>
          <a:p>
            <a:pPr eaLnBrk="1" hangingPunct="1">
              <a:lnSpc>
                <a:spcPct val="120000"/>
              </a:lnSpc>
              <a:buFont typeface="Wingdings" pitchFamily="2" charset="2"/>
              <a:buNone/>
              <a:defRPr/>
            </a:pPr>
            <a:r>
              <a:rPr lang="en-US" altLang="zh-CN" sz="2800" b="0" kern="0" dirty="0" smtClean="0"/>
              <a:t>extern void f();</a:t>
            </a:r>
          </a:p>
          <a:p>
            <a:pPr eaLnBrk="1" hangingPunct="1">
              <a:lnSpc>
                <a:spcPct val="120000"/>
              </a:lnSpc>
              <a:buFont typeface="Wingdings" pitchFamily="2" charset="2"/>
              <a:buNone/>
              <a:defRPr/>
            </a:pPr>
            <a:r>
              <a:rPr lang="en-US" altLang="zh-CN" sz="2800" b="0" kern="0" dirty="0" smtClean="0"/>
              <a:t>extern void g();</a:t>
            </a:r>
          </a:p>
          <a:p>
            <a:pPr eaLnBrk="1" hangingPunct="1">
              <a:lnSpc>
                <a:spcPct val="120000"/>
              </a:lnSpc>
              <a:buFont typeface="Wingdings" pitchFamily="2" charset="2"/>
              <a:buNone/>
              <a:defRPr/>
            </a:pPr>
            <a:r>
              <a:rPr lang="en-US" altLang="zh-CN" sz="2800" b="0" kern="0" dirty="0" smtClean="0"/>
              <a:t>void h()</a:t>
            </a:r>
          </a:p>
          <a:p>
            <a:pPr eaLnBrk="1" hangingPunct="1">
              <a:lnSpc>
                <a:spcPct val="120000"/>
              </a:lnSpc>
              <a:buFont typeface="Wingdings" pitchFamily="2" charset="2"/>
              <a:buNone/>
              <a:defRPr/>
            </a:pPr>
            <a:r>
              <a:rPr lang="en-US" altLang="zh-CN" sz="2800" b="0" kern="0" dirty="0" smtClean="0"/>
              <a:t>{  ... </a:t>
            </a:r>
            <a:r>
              <a:rPr lang="en-US" altLang="zh-CN" sz="2800" b="0" kern="0" dirty="0" err="1" smtClean="0"/>
              <a:t>x,g</a:t>
            </a:r>
            <a:r>
              <a:rPr lang="en-US" altLang="zh-CN" sz="2800" b="0" kern="0" dirty="0" smtClean="0"/>
              <a:t>(),h() ... //OK</a:t>
            </a:r>
            <a:endParaRPr lang="en-US" altLang="zh-CN" sz="2800" b="0" kern="0" dirty="0" smtClean="0">
              <a:solidFill>
                <a:schemeClr val="folHlink"/>
              </a:solidFill>
            </a:endParaRPr>
          </a:p>
          <a:p>
            <a:pPr eaLnBrk="1" hangingPunct="1">
              <a:lnSpc>
                <a:spcPct val="120000"/>
              </a:lnSpc>
              <a:buFont typeface="Wingdings" pitchFamily="2" charset="2"/>
              <a:buNone/>
              <a:defRPr/>
            </a:pPr>
            <a:r>
              <a:rPr lang="en-US" altLang="zh-CN" sz="2800" b="0" kern="0" dirty="0" smtClean="0"/>
              <a:t>    ... </a:t>
            </a:r>
            <a:r>
              <a:rPr lang="en-US" altLang="zh-CN" sz="2800" b="0" kern="0" dirty="0" err="1" smtClean="0"/>
              <a:t>y,z,f</a:t>
            </a:r>
            <a:r>
              <a:rPr lang="en-US" altLang="zh-CN" sz="2800" b="0" kern="0" dirty="0" smtClean="0"/>
              <a:t>() ... //</a:t>
            </a:r>
            <a:r>
              <a:rPr lang="en-US" altLang="zh-CN" sz="2800" b="0" kern="0" dirty="0" smtClean="0">
                <a:solidFill>
                  <a:schemeClr val="folHlink"/>
                </a:solidFill>
              </a:rPr>
              <a:t>Error</a:t>
            </a:r>
          </a:p>
          <a:p>
            <a:pPr eaLnBrk="1" hangingPunct="1">
              <a:lnSpc>
                <a:spcPct val="120000"/>
              </a:lnSpc>
              <a:buFont typeface="Wingdings" pitchFamily="2" charset="2"/>
              <a:buNone/>
              <a:defRPr/>
            </a:pPr>
            <a:r>
              <a:rPr lang="en-US" altLang="zh-CN" sz="2800" b="0" kern="0" dirty="0" smtClean="0">
                <a:solidFill>
                  <a:schemeClr val="folHlink"/>
                </a:solidFill>
              </a:rPr>
              <a:t>			     </a:t>
            </a:r>
            <a:r>
              <a:rPr lang="en-US" altLang="zh-CN" sz="2800" b="0" kern="0" dirty="0" smtClean="0"/>
              <a:t>//</a:t>
            </a:r>
            <a:r>
              <a:rPr lang="zh-CN" altLang="en-US" sz="2800" b="0" kern="0" dirty="0" smtClean="0">
                <a:solidFill>
                  <a:schemeClr val="folHlink"/>
                </a:solidFill>
              </a:rPr>
              <a:t>链接时</a:t>
            </a:r>
            <a:endParaRPr lang="en-US" altLang="zh-CN" sz="2800" b="0" kern="0" dirty="0" smtClean="0">
              <a:solidFill>
                <a:schemeClr val="folHlink"/>
              </a:solidFill>
            </a:endParaRPr>
          </a:p>
          <a:p>
            <a:pPr eaLnBrk="1" hangingPunct="1">
              <a:lnSpc>
                <a:spcPct val="120000"/>
              </a:lnSpc>
              <a:buFont typeface="Wingdings" pitchFamily="2" charset="2"/>
              <a:buNone/>
              <a:defRPr/>
            </a:pPr>
            <a:r>
              <a:rPr lang="en-US" altLang="zh-CN" sz="2800" b="0" kern="0" dirty="0" smtClean="0"/>
              <a:t>}</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Rectangle 2"/>
          <p:cNvSpPr>
            <a:spLocks noGrp="1" noChangeArrowheads="1"/>
          </p:cNvSpPr>
          <p:nvPr>
            <p:ph type="title"/>
          </p:nvPr>
        </p:nvSpPr>
        <p:spPr/>
        <p:txBody>
          <a:bodyPr/>
          <a:lstStyle/>
          <a:p>
            <a:pPr eaLnBrk="1" hangingPunct="1">
              <a:defRPr/>
            </a:pPr>
            <a:endParaRPr lang="zh-CN" altLang="zh-CN" smtClean="0"/>
          </a:p>
        </p:txBody>
      </p:sp>
      <p:sp>
        <p:nvSpPr>
          <p:cNvPr id="362499" name="Rectangle 3"/>
          <p:cNvSpPr>
            <a:spLocks noGrp="1" noChangeArrowheads="1"/>
          </p:cNvSpPr>
          <p:nvPr>
            <p:ph type="body" idx="1"/>
          </p:nvPr>
        </p:nvSpPr>
        <p:spPr/>
        <p:txBody>
          <a:bodyPr/>
          <a:lstStyle/>
          <a:p>
            <a:pPr eaLnBrk="1" hangingPunct="1">
              <a:defRPr/>
            </a:pPr>
            <a:r>
              <a:rPr lang="zh-CN" altLang="en-US" dirty="0" smtClean="0"/>
              <a:t>一般情况下，</a:t>
            </a:r>
          </a:p>
          <a:p>
            <a:pPr lvl="1" eaLnBrk="1" hangingPunct="1">
              <a:defRPr/>
            </a:pPr>
            <a:r>
              <a:rPr lang="zh-CN" altLang="en-US" dirty="0" smtClean="0"/>
              <a:t>具有</a:t>
            </a:r>
            <a:r>
              <a:rPr lang="zh-CN" altLang="en-US" u="sng" dirty="0" smtClean="0"/>
              <a:t>全局作用域</a:t>
            </a:r>
            <a:r>
              <a:rPr lang="zh-CN" altLang="en-US" dirty="0" smtClean="0"/>
              <a:t>的标识符主要用于标识被程序各个模块共享的程序实体。</a:t>
            </a:r>
          </a:p>
          <a:p>
            <a:pPr lvl="1" eaLnBrk="1" hangingPunct="1">
              <a:defRPr/>
            </a:pPr>
            <a:r>
              <a:rPr lang="zh-CN" altLang="en-US" dirty="0" smtClean="0"/>
              <a:t>具有</a:t>
            </a:r>
            <a:r>
              <a:rPr lang="zh-CN" altLang="en-US" u="sng" dirty="0" smtClean="0"/>
              <a:t>文件作用域</a:t>
            </a:r>
            <a:r>
              <a:rPr lang="zh-CN" altLang="en-US" dirty="0" smtClean="0"/>
              <a:t>的标识符用于标识在一个模块内部共享的程序实体。</a:t>
            </a:r>
          </a:p>
          <a:p>
            <a:pPr eaLnBrk="1" hangingPunct="1">
              <a:defRPr/>
            </a:pPr>
            <a:endParaRPr lang="en-US" altLang="zh-CN" dirty="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defRPr/>
            </a:pPr>
            <a:r>
              <a:rPr lang="zh-CN" altLang="en-US" smtClean="0"/>
              <a:t>函数作用域</a:t>
            </a:r>
          </a:p>
        </p:txBody>
      </p:sp>
      <p:sp>
        <p:nvSpPr>
          <p:cNvPr id="27651" name="Rectangle 3"/>
          <p:cNvSpPr>
            <a:spLocks noGrp="1" noChangeArrowheads="1"/>
          </p:cNvSpPr>
          <p:nvPr>
            <p:ph type="body" idx="1"/>
          </p:nvPr>
        </p:nvSpPr>
        <p:spPr>
          <a:xfrm>
            <a:off x="250825" y="1600200"/>
            <a:ext cx="8713788" cy="4925144"/>
          </a:xfrm>
        </p:spPr>
        <p:txBody>
          <a:bodyPr>
            <a:normAutofit lnSpcReduction="10000"/>
          </a:bodyPr>
          <a:lstStyle/>
          <a:p>
            <a:pPr eaLnBrk="1" hangingPunct="1">
              <a:defRPr/>
            </a:pPr>
            <a:r>
              <a:rPr lang="zh-CN" altLang="en-US" dirty="0">
                <a:solidFill>
                  <a:srgbClr val="FFC000"/>
                </a:solidFill>
              </a:rPr>
              <a:t>函数</a:t>
            </a:r>
            <a:r>
              <a:rPr lang="zh-CN" altLang="en-US" dirty="0" smtClean="0">
                <a:solidFill>
                  <a:srgbClr val="FFC000"/>
                </a:solidFill>
              </a:rPr>
              <a:t>作用域</a:t>
            </a:r>
            <a:r>
              <a:rPr lang="zh-CN" altLang="en-US" dirty="0" smtClean="0"/>
              <a:t>是指某个函数的整个函数体。</a:t>
            </a:r>
            <a:endParaRPr lang="en-US" altLang="zh-CN" dirty="0" smtClean="0"/>
          </a:p>
          <a:p>
            <a:pPr eaLnBrk="1" hangingPunct="1">
              <a:defRPr/>
            </a:pPr>
            <a:r>
              <a:rPr lang="zh-CN" altLang="en-US" dirty="0">
                <a:solidFill>
                  <a:srgbClr val="FFC000"/>
                </a:solidFill>
              </a:rPr>
              <a:t>语句标号</a:t>
            </a:r>
            <a:r>
              <a:rPr lang="zh-CN" altLang="en-US" dirty="0"/>
              <a:t>是唯一具有函数作用域的标识符。</a:t>
            </a:r>
          </a:p>
          <a:p>
            <a:pPr eaLnBrk="1" hangingPunct="1">
              <a:defRPr/>
            </a:pPr>
            <a:r>
              <a:rPr lang="zh-CN" altLang="en-US" dirty="0" smtClean="0"/>
              <a:t>具有</a:t>
            </a:r>
            <a:r>
              <a:rPr lang="zh-CN" altLang="en-US" dirty="0"/>
              <a:t>函数</a:t>
            </a:r>
            <a:r>
              <a:rPr lang="zh-CN" altLang="en-US" dirty="0" smtClean="0"/>
              <a:t>作用域的标识符在</a:t>
            </a:r>
            <a:r>
              <a:rPr lang="zh-CN" altLang="en-US" dirty="0"/>
              <a:t>定义它们的函数体中的任何地方都可以访问</a:t>
            </a:r>
            <a:r>
              <a:rPr lang="zh-CN" altLang="en-US" dirty="0" smtClean="0"/>
              <a:t>。</a:t>
            </a:r>
            <a:endParaRPr lang="en-US" altLang="zh-CN" dirty="0" smtClean="0"/>
          </a:p>
          <a:p>
            <a:pPr eaLnBrk="1" hangingPunct="1">
              <a:defRPr/>
            </a:pPr>
            <a:r>
              <a:rPr lang="zh-CN" altLang="en-US" dirty="0" smtClean="0"/>
              <a:t>函数作用域与局部作用域的区别是：</a:t>
            </a:r>
          </a:p>
          <a:p>
            <a:pPr lvl="1" eaLnBrk="1" hangingPunct="1">
              <a:defRPr/>
            </a:pPr>
            <a:r>
              <a:rPr lang="zh-CN" altLang="en-US" dirty="0" smtClean="0"/>
              <a:t>函数作用域包括整个函数，而局部作用域是从定义点开始到函数定义或复合语句结束。</a:t>
            </a:r>
          </a:p>
          <a:p>
            <a:pPr lvl="1" eaLnBrk="1" hangingPunct="1">
              <a:defRPr/>
            </a:pPr>
            <a:r>
              <a:rPr lang="zh-CN" altLang="en-US" dirty="0" smtClean="0"/>
              <a:t>在函数体中，一个语句标号只能定义一次，即使是在内层的复合语句中，也不能再定义与外层相同的语句标号。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9" name="Rectangle 3"/>
          <p:cNvSpPr>
            <a:spLocks noGrp="1" noChangeArrowheads="1"/>
          </p:cNvSpPr>
          <p:nvPr>
            <p:ph type="body" idx="1"/>
          </p:nvPr>
        </p:nvSpPr>
        <p:spPr>
          <a:xfrm>
            <a:off x="457200" y="404813"/>
            <a:ext cx="3322638" cy="6192837"/>
          </a:xfrm>
        </p:spPr>
        <p:txBody>
          <a:bodyPr/>
          <a:lstStyle/>
          <a:p>
            <a:pPr eaLnBrk="1" hangingPunct="1">
              <a:lnSpc>
                <a:spcPct val="80000"/>
              </a:lnSpc>
              <a:buFont typeface="Wingdings" pitchFamily="2" charset="2"/>
              <a:buNone/>
              <a:defRPr/>
            </a:pPr>
            <a:r>
              <a:rPr lang="en-US" altLang="zh-CN" sz="2000" dirty="0" smtClean="0"/>
              <a:t>void f()</a:t>
            </a:r>
          </a:p>
          <a:p>
            <a:pPr eaLnBrk="1" hangingPunct="1">
              <a:lnSpc>
                <a:spcPct val="80000"/>
              </a:lnSpc>
              <a:buFont typeface="Wingdings" pitchFamily="2" charset="2"/>
              <a:buNone/>
              <a:defRPr/>
            </a:pPr>
            <a:r>
              <a:rPr lang="en-US" altLang="zh-CN" sz="2000" dirty="0" smtClean="0"/>
              <a:t>{	......</a:t>
            </a:r>
          </a:p>
          <a:p>
            <a:pPr eaLnBrk="1" hangingPunct="1">
              <a:lnSpc>
                <a:spcPct val="80000"/>
              </a:lnSpc>
              <a:buFont typeface="Wingdings" pitchFamily="2" charset="2"/>
              <a:buNone/>
              <a:defRPr/>
            </a:pPr>
            <a:r>
              <a:rPr lang="en-US" altLang="zh-CN" sz="2000" dirty="0" smtClean="0"/>
              <a:t>	</a:t>
            </a:r>
            <a:r>
              <a:rPr lang="en-US" altLang="zh-CN" sz="2000" dirty="0" err="1" smtClean="0"/>
              <a:t>goto</a:t>
            </a:r>
            <a:r>
              <a:rPr lang="en-US" altLang="zh-CN" sz="2000" dirty="0" smtClean="0"/>
              <a:t> L;  //OK</a:t>
            </a:r>
          </a:p>
          <a:p>
            <a:pPr eaLnBrk="1" hangingPunct="1">
              <a:lnSpc>
                <a:spcPct val="80000"/>
              </a:lnSpc>
              <a:buFont typeface="Wingdings" pitchFamily="2" charset="2"/>
              <a:buNone/>
              <a:defRPr/>
            </a:pPr>
            <a:r>
              <a:rPr lang="en-US" altLang="zh-CN" sz="2000" dirty="0" smtClean="0"/>
              <a:t>	......</a:t>
            </a:r>
          </a:p>
          <a:p>
            <a:pPr eaLnBrk="1" hangingPunct="1">
              <a:lnSpc>
                <a:spcPct val="80000"/>
              </a:lnSpc>
              <a:buFont typeface="Wingdings" pitchFamily="2" charset="2"/>
              <a:buNone/>
              <a:defRPr/>
            </a:pPr>
            <a:r>
              <a:rPr lang="en-US" altLang="zh-CN" sz="2000" dirty="0" smtClean="0"/>
              <a:t>	L: ... //</a:t>
            </a:r>
            <a:r>
              <a:rPr lang="en-US" altLang="zh-CN" sz="2000" dirty="0" smtClean="0">
                <a:solidFill>
                  <a:srgbClr val="FFC000"/>
                </a:solidFill>
              </a:rPr>
              <a:t>L</a:t>
            </a:r>
            <a:r>
              <a:rPr lang="zh-CN" altLang="en-US" sz="2000" dirty="0" smtClean="0">
                <a:solidFill>
                  <a:srgbClr val="FFC000"/>
                </a:solidFill>
              </a:rPr>
              <a:t>的定义</a:t>
            </a:r>
            <a:endParaRPr lang="en-US" altLang="zh-CN" sz="2000" dirty="0" smtClean="0">
              <a:solidFill>
                <a:srgbClr val="FFC000"/>
              </a:solidFill>
            </a:endParaRPr>
          </a:p>
          <a:p>
            <a:pPr eaLnBrk="1" hangingPunct="1">
              <a:lnSpc>
                <a:spcPct val="80000"/>
              </a:lnSpc>
              <a:buFont typeface="Wingdings" pitchFamily="2" charset="2"/>
              <a:buNone/>
              <a:defRPr/>
            </a:pPr>
            <a:r>
              <a:rPr lang="en-US" altLang="zh-CN" sz="2000" dirty="0" smtClean="0"/>
              <a:t>	......</a:t>
            </a:r>
          </a:p>
          <a:p>
            <a:pPr eaLnBrk="1" hangingPunct="1">
              <a:lnSpc>
                <a:spcPct val="80000"/>
              </a:lnSpc>
              <a:buFont typeface="Wingdings" pitchFamily="2" charset="2"/>
              <a:buNone/>
              <a:defRPr/>
            </a:pPr>
            <a:r>
              <a:rPr lang="en-US" altLang="zh-CN" sz="2000" dirty="0" smtClean="0"/>
              <a:t>      { ......</a:t>
            </a:r>
          </a:p>
          <a:p>
            <a:pPr eaLnBrk="1" hangingPunct="1">
              <a:lnSpc>
                <a:spcPct val="80000"/>
              </a:lnSpc>
              <a:buFont typeface="Wingdings" pitchFamily="2" charset="2"/>
              <a:buNone/>
              <a:defRPr/>
            </a:pPr>
            <a:r>
              <a:rPr lang="en-US" altLang="zh-CN" sz="2000" dirty="0" smtClean="0"/>
              <a:t>         L: ...  //</a:t>
            </a:r>
            <a:r>
              <a:rPr lang="en-US" altLang="zh-CN" sz="2000" dirty="0" smtClean="0">
                <a:solidFill>
                  <a:srgbClr val="FFC000"/>
                </a:solidFill>
              </a:rPr>
              <a:t>Error</a:t>
            </a:r>
          </a:p>
          <a:p>
            <a:pPr eaLnBrk="1" hangingPunct="1">
              <a:lnSpc>
                <a:spcPct val="80000"/>
              </a:lnSpc>
              <a:buFont typeface="Wingdings" pitchFamily="2" charset="2"/>
              <a:buNone/>
              <a:defRPr/>
            </a:pPr>
            <a:r>
              <a:rPr lang="en-US" altLang="zh-CN" sz="2000" dirty="0" smtClean="0"/>
              <a:t>	     ......</a:t>
            </a:r>
          </a:p>
          <a:p>
            <a:pPr eaLnBrk="1" hangingPunct="1">
              <a:lnSpc>
                <a:spcPct val="80000"/>
              </a:lnSpc>
              <a:buFont typeface="Wingdings" pitchFamily="2" charset="2"/>
              <a:buNone/>
              <a:defRPr/>
            </a:pPr>
            <a:r>
              <a:rPr lang="en-US" altLang="zh-CN" sz="2000" dirty="0" smtClean="0"/>
              <a:t>      }</a:t>
            </a:r>
          </a:p>
          <a:p>
            <a:pPr eaLnBrk="1" hangingPunct="1">
              <a:lnSpc>
                <a:spcPct val="80000"/>
              </a:lnSpc>
              <a:buFont typeface="Wingdings" pitchFamily="2" charset="2"/>
              <a:buNone/>
              <a:defRPr/>
            </a:pPr>
            <a:r>
              <a:rPr lang="en-US" altLang="zh-CN" sz="2000" dirty="0" smtClean="0"/>
              <a:t>	......</a:t>
            </a:r>
          </a:p>
          <a:p>
            <a:pPr eaLnBrk="1" hangingPunct="1">
              <a:lnSpc>
                <a:spcPct val="80000"/>
              </a:lnSpc>
              <a:buFont typeface="Wingdings" pitchFamily="2" charset="2"/>
              <a:buNone/>
              <a:defRPr/>
            </a:pPr>
            <a:r>
              <a:rPr lang="en-US" altLang="zh-CN" sz="2000" dirty="0" smtClean="0"/>
              <a:t>	</a:t>
            </a:r>
            <a:r>
              <a:rPr lang="en-US" altLang="zh-CN" sz="2000" dirty="0" err="1" smtClean="0"/>
              <a:t>goto</a:t>
            </a:r>
            <a:r>
              <a:rPr lang="en-US" altLang="zh-CN" sz="2000" dirty="0" smtClean="0"/>
              <a:t> L;  //OK</a:t>
            </a:r>
          </a:p>
          <a:p>
            <a:pPr eaLnBrk="1" hangingPunct="1">
              <a:lnSpc>
                <a:spcPct val="80000"/>
              </a:lnSpc>
              <a:buFont typeface="Wingdings" pitchFamily="2" charset="2"/>
              <a:buNone/>
              <a:defRPr/>
            </a:pPr>
            <a:r>
              <a:rPr lang="en-US" altLang="zh-CN" sz="2000" dirty="0" smtClean="0"/>
              <a:t>	......</a:t>
            </a:r>
          </a:p>
          <a:p>
            <a:pPr eaLnBrk="1" hangingPunct="1">
              <a:lnSpc>
                <a:spcPct val="80000"/>
              </a:lnSpc>
              <a:buFont typeface="Wingdings" pitchFamily="2" charset="2"/>
              <a:buNone/>
              <a:defRPr/>
            </a:pPr>
            <a:r>
              <a:rPr lang="en-US" altLang="zh-CN" sz="2000" dirty="0" smtClean="0"/>
              <a:t>}</a:t>
            </a:r>
          </a:p>
          <a:p>
            <a:pPr eaLnBrk="1" hangingPunct="1">
              <a:lnSpc>
                <a:spcPct val="80000"/>
              </a:lnSpc>
              <a:buFont typeface="Wingdings" pitchFamily="2" charset="2"/>
              <a:buNone/>
              <a:defRPr/>
            </a:pPr>
            <a:r>
              <a:rPr lang="en-US" altLang="zh-CN" sz="2000" dirty="0" smtClean="0"/>
              <a:t>void g()</a:t>
            </a:r>
          </a:p>
          <a:p>
            <a:pPr eaLnBrk="1" hangingPunct="1">
              <a:lnSpc>
                <a:spcPct val="80000"/>
              </a:lnSpc>
              <a:buFont typeface="Wingdings" pitchFamily="2" charset="2"/>
              <a:buNone/>
              <a:defRPr/>
            </a:pPr>
            <a:r>
              <a:rPr lang="en-US" altLang="zh-CN" sz="2000" dirty="0" smtClean="0"/>
              <a:t>{	......</a:t>
            </a:r>
          </a:p>
          <a:p>
            <a:pPr eaLnBrk="1" hangingPunct="1">
              <a:lnSpc>
                <a:spcPct val="80000"/>
              </a:lnSpc>
              <a:buFont typeface="Wingdings" pitchFamily="2" charset="2"/>
              <a:buNone/>
              <a:defRPr/>
            </a:pPr>
            <a:r>
              <a:rPr lang="en-US" altLang="zh-CN" sz="2000" dirty="0" smtClean="0"/>
              <a:t>	</a:t>
            </a:r>
            <a:r>
              <a:rPr lang="en-US" altLang="zh-CN" sz="2000" dirty="0" err="1" smtClean="0"/>
              <a:t>goto</a:t>
            </a:r>
            <a:r>
              <a:rPr lang="en-US" altLang="zh-CN" sz="2000" dirty="0" smtClean="0"/>
              <a:t> L;  //</a:t>
            </a:r>
            <a:r>
              <a:rPr lang="en-US" altLang="zh-CN" sz="2000" dirty="0" smtClean="0">
                <a:solidFill>
                  <a:srgbClr val="FFC000"/>
                </a:solidFill>
              </a:rPr>
              <a:t>Error</a:t>
            </a:r>
          </a:p>
          <a:p>
            <a:pPr eaLnBrk="1" hangingPunct="1">
              <a:lnSpc>
                <a:spcPct val="80000"/>
              </a:lnSpc>
              <a:buFont typeface="Wingdings" pitchFamily="2" charset="2"/>
              <a:buNone/>
              <a:defRPr/>
            </a:pPr>
            <a:r>
              <a:rPr lang="en-US" altLang="zh-CN" sz="2000" dirty="0" smtClean="0"/>
              <a:t>	......</a:t>
            </a:r>
          </a:p>
          <a:p>
            <a:pPr eaLnBrk="1" hangingPunct="1">
              <a:lnSpc>
                <a:spcPct val="80000"/>
              </a:lnSpc>
              <a:buFont typeface="Wingdings" pitchFamily="2" charset="2"/>
              <a:buNone/>
              <a:defRPr/>
            </a:pPr>
            <a:r>
              <a:rPr lang="en-US" altLang="zh-CN" sz="2000" dirty="0" smtClean="0"/>
              <a:t>}</a:t>
            </a:r>
          </a:p>
        </p:txBody>
      </p:sp>
      <p:sp>
        <p:nvSpPr>
          <p:cNvPr id="267264" name="Text Box 0"/>
          <p:cNvSpPr txBox="1">
            <a:spLocks noChangeArrowheads="1"/>
          </p:cNvSpPr>
          <p:nvPr/>
        </p:nvSpPr>
        <p:spPr bwMode="auto">
          <a:xfrm>
            <a:off x="4840288" y="415925"/>
            <a:ext cx="3368230" cy="5336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533400" indent="-533400">
              <a:spcBef>
                <a:spcPct val="0"/>
              </a:spcBef>
              <a:defRPr kumimoji="1" sz="2400">
                <a:solidFill>
                  <a:schemeClr val="tx1"/>
                </a:solidFill>
                <a:latin typeface="Times New Roman" pitchFamily="18" charset="0"/>
                <a:ea typeface="宋体" charset="-122"/>
              </a:defRPr>
            </a:lvl1pPr>
            <a:lvl2pPr>
              <a:spcBef>
                <a:spcPct val="0"/>
              </a:spcBef>
              <a:defRPr kumimoji="1" sz="2400">
                <a:solidFill>
                  <a:schemeClr val="tx1"/>
                </a:solidFill>
                <a:latin typeface="Times New Roman" pitchFamily="18" charset="0"/>
                <a:ea typeface="宋体" charset="-122"/>
              </a:defRPr>
            </a:lvl2pPr>
            <a:lvl3pPr>
              <a:spcBef>
                <a:spcPct val="0"/>
              </a:spcBef>
              <a:defRPr kumimoji="1" sz="2400">
                <a:solidFill>
                  <a:schemeClr val="tx1"/>
                </a:solidFill>
                <a:latin typeface="Times New Roman" pitchFamily="18" charset="0"/>
                <a:ea typeface="宋体" charset="-122"/>
              </a:defRPr>
            </a:lvl3pPr>
            <a:lvl4pPr>
              <a:spcBef>
                <a:spcPct val="0"/>
              </a:spcBef>
              <a:defRPr kumimoji="1" sz="2400">
                <a:solidFill>
                  <a:schemeClr val="tx1"/>
                </a:solidFill>
                <a:latin typeface="Times New Roman" pitchFamily="18" charset="0"/>
                <a:ea typeface="宋体" charset="-122"/>
              </a:defRPr>
            </a:lvl4pPr>
            <a:lvl5pPr>
              <a:spcBef>
                <a:spcPct val="0"/>
              </a:spcBef>
              <a:defRPr kumimoji="1" sz="2400">
                <a:solidFill>
                  <a:schemeClr val="tx1"/>
                </a:solidFill>
                <a:latin typeface="Times New Roman" pitchFamily="18" charset="0"/>
                <a:ea typeface="宋体" charset="-122"/>
              </a:defRPr>
            </a:lvl5pPr>
            <a:lvl6pPr fontAlgn="base">
              <a:spcBef>
                <a:spcPct val="0"/>
              </a:spcBef>
              <a:spcAft>
                <a:spcPct val="0"/>
              </a:spcAft>
              <a:defRPr kumimoji="1" sz="2400">
                <a:solidFill>
                  <a:schemeClr val="tx1"/>
                </a:solidFill>
                <a:latin typeface="Times New Roman" pitchFamily="18" charset="0"/>
                <a:ea typeface="宋体" charset="-122"/>
              </a:defRPr>
            </a:lvl6pPr>
            <a:lvl7pPr fontAlgn="base">
              <a:spcBef>
                <a:spcPct val="0"/>
              </a:spcBef>
              <a:spcAft>
                <a:spcPct val="0"/>
              </a:spcAft>
              <a:defRPr kumimoji="1" sz="2400">
                <a:solidFill>
                  <a:schemeClr val="tx1"/>
                </a:solidFill>
                <a:latin typeface="Times New Roman" pitchFamily="18" charset="0"/>
                <a:ea typeface="宋体" charset="-122"/>
              </a:defRPr>
            </a:lvl7pPr>
            <a:lvl8pPr fontAlgn="base">
              <a:spcBef>
                <a:spcPct val="0"/>
              </a:spcBef>
              <a:spcAft>
                <a:spcPct val="0"/>
              </a:spcAft>
              <a:defRPr kumimoji="1" sz="2400">
                <a:solidFill>
                  <a:schemeClr val="tx1"/>
                </a:solidFill>
                <a:latin typeface="Times New Roman" pitchFamily="18" charset="0"/>
                <a:ea typeface="宋体" charset="-122"/>
              </a:defRPr>
            </a:lvl8pPr>
            <a:lvl9pPr fontAlgn="base">
              <a:spcBef>
                <a:spcPct val="0"/>
              </a:spcBef>
              <a:spcAft>
                <a:spcPct val="0"/>
              </a:spcAft>
              <a:defRPr kumimoji="1" sz="2400">
                <a:solidFill>
                  <a:schemeClr val="tx1"/>
                </a:solidFill>
                <a:latin typeface="Times New Roman" pitchFamily="18" charset="0"/>
                <a:ea typeface="宋体" charset="-122"/>
              </a:defRPr>
            </a:lvl9pPr>
          </a:lstStyle>
          <a:p>
            <a:pPr>
              <a:spcBef>
                <a:spcPct val="20000"/>
              </a:spcBef>
              <a:defRPr/>
            </a:pPr>
            <a:r>
              <a:rPr kumimoji="0" lang="en-US" altLang="zh-CN" b="0" dirty="0" smtClean="0">
                <a:effectLst>
                  <a:outerShdw blurRad="38100" dist="38100" dir="2700000" algn="tl">
                    <a:srgbClr val="000000"/>
                  </a:outerShdw>
                </a:effectLst>
                <a:latin typeface="Verdana" pitchFamily="34" charset="0"/>
              </a:rPr>
              <a:t>void h(</a:t>
            </a:r>
            <a:r>
              <a:rPr kumimoji="0" lang="en-US" altLang="zh-CN" b="0" dirty="0" err="1" smtClean="0">
                <a:effectLst>
                  <a:outerShdw blurRad="38100" dist="38100" dir="2700000" algn="tl">
                    <a:srgbClr val="000000"/>
                  </a:outerShdw>
                </a:effectLst>
                <a:latin typeface="Verdana" pitchFamily="34" charset="0"/>
              </a:rPr>
              <a:t>int</a:t>
            </a:r>
            <a:r>
              <a:rPr kumimoji="0" lang="en-US" altLang="zh-CN" b="0" dirty="0" smtClean="0">
                <a:effectLst>
                  <a:outerShdw blurRad="38100" dist="38100" dir="2700000" algn="tl">
                    <a:srgbClr val="000000"/>
                  </a:outerShdw>
                </a:effectLst>
                <a:latin typeface="Verdana" pitchFamily="34" charset="0"/>
              </a:rPr>
              <a:t> n)</a:t>
            </a:r>
          </a:p>
          <a:p>
            <a:pPr>
              <a:spcBef>
                <a:spcPct val="20000"/>
              </a:spcBef>
              <a:defRPr/>
            </a:pPr>
            <a:r>
              <a:rPr kumimoji="0" lang="en-US" altLang="zh-CN" b="0" dirty="0" smtClean="0">
                <a:effectLst>
                  <a:outerShdw blurRad="38100" dist="38100" dir="2700000" algn="tl">
                    <a:srgbClr val="000000"/>
                  </a:outerShdw>
                </a:effectLst>
                <a:latin typeface="Verdana" pitchFamily="34" charset="0"/>
              </a:rPr>
              <a:t>{ x++; //</a:t>
            </a:r>
            <a:r>
              <a:rPr kumimoji="0" lang="en-US" altLang="zh-CN" b="0" dirty="0" smtClean="0">
                <a:solidFill>
                  <a:schemeClr val="folHlink"/>
                </a:solidFill>
                <a:effectLst>
                  <a:outerShdw blurRad="38100" dist="38100" dir="2700000" algn="tl">
                    <a:srgbClr val="000000"/>
                  </a:outerShdw>
                </a:effectLst>
                <a:latin typeface="Verdana" pitchFamily="34" charset="0"/>
              </a:rPr>
              <a:t>Error</a:t>
            </a:r>
            <a:r>
              <a:rPr kumimoji="0" lang="en-US" altLang="zh-CN" b="0" dirty="0" smtClean="0">
                <a:effectLst>
                  <a:outerShdw blurRad="38100" dist="38100" dir="2700000" algn="tl">
                    <a:srgbClr val="000000"/>
                  </a:outerShdw>
                </a:effectLst>
                <a:latin typeface="Verdana" pitchFamily="34" charset="0"/>
              </a:rPr>
              <a:t> </a:t>
            </a:r>
          </a:p>
          <a:p>
            <a:pPr>
              <a:spcBef>
                <a:spcPct val="20000"/>
              </a:spcBef>
              <a:defRPr/>
            </a:pPr>
            <a:r>
              <a:rPr kumimoji="0" lang="en-US" altLang="zh-CN" b="0" dirty="0" smtClean="0">
                <a:effectLst>
                  <a:outerShdw blurRad="38100" dist="38100" dir="2700000" algn="tl">
                    <a:srgbClr val="000000"/>
                  </a:outerShdw>
                </a:effectLst>
                <a:latin typeface="Verdana" pitchFamily="34" charset="0"/>
              </a:rPr>
              <a:t>   </a:t>
            </a:r>
            <a:r>
              <a:rPr kumimoji="0" lang="en-US" altLang="zh-CN" b="0" dirty="0" err="1" smtClean="0">
                <a:effectLst>
                  <a:outerShdw blurRad="38100" dist="38100" dir="2700000" algn="tl">
                    <a:srgbClr val="000000"/>
                  </a:outerShdw>
                </a:effectLst>
                <a:latin typeface="Verdana" pitchFamily="34" charset="0"/>
              </a:rPr>
              <a:t>int</a:t>
            </a:r>
            <a:r>
              <a:rPr kumimoji="0" lang="en-US" altLang="zh-CN" b="0" dirty="0" smtClean="0">
                <a:effectLst>
                  <a:outerShdw blurRad="38100" dist="38100" dir="2700000" algn="tl">
                    <a:srgbClr val="000000"/>
                  </a:outerShdw>
                </a:effectLst>
                <a:latin typeface="Verdana" pitchFamily="34" charset="0"/>
              </a:rPr>
              <a:t> x=0; //</a:t>
            </a:r>
            <a:r>
              <a:rPr kumimoji="0" lang="en-US" altLang="zh-CN" b="0" dirty="0" smtClean="0">
                <a:solidFill>
                  <a:srgbClr val="FFC000"/>
                </a:solidFill>
                <a:effectLst>
                  <a:outerShdw blurRad="38100" dist="38100" dir="2700000" algn="tl">
                    <a:srgbClr val="000000"/>
                  </a:outerShdw>
                </a:effectLst>
                <a:latin typeface="Verdana" pitchFamily="34" charset="0"/>
              </a:rPr>
              <a:t>x</a:t>
            </a:r>
            <a:r>
              <a:rPr kumimoji="0" lang="zh-CN" altLang="en-US" b="0" dirty="0" smtClean="0">
                <a:solidFill>
                  <a:srgbClr val="FFC000"/>
                </a:solidFill>
                <a:effectLst>
                  <a:outerShdw blurRad="38100" dist="38100" dir="2700000" algn="tl">
                    <a:srgbClr val="000000"/>
                  </a:outerShdw>
                </a:effectLst>
                <a:latin typeface="Verdana" pitchFamily="34" charset="0"/>
              </a:rPr>
              <a:t>的定义</a:t>
            </a:r>
            <a:endParaRPr kumimoji="0" lang="en-US" altLang="zh-CN" b="0" dirty="0" smtClean="0">
              <a:solidFill>
                <a:srgbClr val="FFC000"/>
              </a:solidFill>
              <a:effectLst>
                <a:outerShdw blurRad="38100" dist="38100" dir="2700000" algn="tl">
                  <a:srgbClr val="000000"/>
                </a:outerShdw>
              </a:effectLst>
              <a:latin typeface="Verdana" pitchFamily="34" charset="0"/>
            </a:endParaRPr>
          </a:p>
          <a:p>
            <a:pPr>
              <a:spcBef>
                <a:spcPct val="20000"/>
              </a:spcBef>
              <a:defRPr/>
            </a:pPr>
            <a:r>
              <a:rPr kumimoji="0" lang="en-US" altLang="zh-CN" b="0" dirty="0" smtClean="0">
                <a:effectLst>
                  <a:outerShdw blurRad="38100" dist="38100" dir="2700000" algn="tl">
                    <a:srgbClr val="000000"/>
                  </a:outerShdw>
                </a:effectLst>
                <a:latin typeface="Verdana" pitchFamily="34" charset="0"/>
              </a:rPr>
              <a:t>   x++; //OK</a:t>
            </a:r>
          </a:p>
          <a:p>
            <a:pPr>
              <a:spcBef>
                <a:spcPct val="20000"/>
              </a:spcBef>
              <a:defRPr/>
            </a:pPr>
            <a:r>
              <a:rPr kumimoji="0" lang="en-US" altLang="zh-CN" b="0" dirty="0" smtClean="0">
                <a:effectLst>
                  <a:outerShdw blurRad="38100" dist="38100" dir="2700000" algn="tl">
                    <a:srgbClr val="000000"/>
                  </a:outerShdw>
                </a:effectLst>
                <a:latin typeface="Verdana" pitchFamily="34" charset="0"/>
              </a:rPr>
              <a:t>   .......</a:t>
            </a:r>
          </a:p>
          <a:p>
            <a:pPr>
              <a:spcBef>
                <a:spcPct val="20000"/>
              </a:spcBef>
              <a:defRPr/>
            </a:pPr>
            <a:r>
              <a:rPr kumimoji="0" lang="en-US" altLang="zh-CN" b="0" dirty="0">
                <a:effectLst>
                  <a:outerShdw blurRad="38100" dist="38100" dir="2700000" algn="tl">
                    <a:srgbClr val="000000"/>
                  </a:outerShdw>
                </a:effectLst>
                <a:latin typeface="Verdana" pitchFamily="34" charset="0"/>
              </a:rPr>
              <a:t> </a:t>
            </a:r>
            <a:r>
              <a:rPr kumimoji="0" lang="en-US" altLang="zh-CN" b="0" dirty="0" smtClean="0">
                <a:effectLst>
                  <a:outerShdw blurRad="38100" dist="38100" dir="2700000" algn="tl">
                    <a:srgbClr val="000000"/>
                  </a:outerShdw>
                </a:effectLst>
                <a:latin typeface="Verdana" pitchFamily="34" charset="0"/>
              </a:rPr>
              <a:t>  { ......</a:t>
            </a:r>
          </a:p>
          <a:p>
            <a:pPr>
              <a:spcBef>
                <a:spcPct val="20000"/>
              </a:spcBef>
              <a:defRPr/>
            </a:pPr>
            <a:r>
              <a:rPr kumimoji="0" lang="en-US" altLang="zh-CN" b="0" dirty="0">
                <a:effectLst>
                  <a:outerShdw blurRad="38100" dist="38100" dir="2700000" algn="tl">
                    <a:srgbClr val="000000"/>
                  </a:outerShdw>
                </a:effectLst>
                <a:latin typeface="Verdana" pitchFamily="34" charset="0"/>
              </a:rPr>
              <a:t> </a:t>
            </a:r>
            <a:r>
              <a:rPr kumimoji="0" lang="en-US" altLang="zh-CN" b="0" dirty="0" smtClean="0">
                <a:effectLst>
                  <a:outerShdw blurRad="38100" dist="38100" dir="2700000" algn="tl">
                    <a:srgbClr val="000000"/>
                  </a:outerShdw>
                </a:effectLst>
                <a:latin typeface="Verdana" pitchFamily="34" charset="0"/>
              </a:rPr>
              <a:t>     double x; //OK</a:t>
            </a:r>
          </a:p>
          <a:p>
            <a:pPr>
              <a:spcBef>
                <a:spcPct val="20000"/>
              </a:spcBef>
              <a:defRPr/>
            </a:pPr>
            <a:r>
              <a:rPr kumimoji="0" lang="en-US" altLang="zh-CN" b="0" dirty="0">
                <a:effectLst>
                  <a:outerShdw blurRad="38100" dist="38100" dir="2700000" algn="tl">
                    <a:srgbClr val="000000"/>
                  </a:outerShdw>
                </a:effectLst>
                <a:latin typeface="Verdana" pitchFamily="34" charset="0"/>
              </a:rPr>
              <a:t> </a:t>
            </a:r>
            <a:r>
              <a:rPr kumimoji="0" lang="en-US" altLang="zh-CN" b="0" dirty="0" smtClean="0">
                <a:effectLst>
                  <a:outerShdw blurRad="38100" dist="38100" dir="2700000" algn="tl">
                    <a:srgbClr val="000000"/>
                  </a:outerShdw>
                </a:effectLst>
                <a:latin typeface="Verdana" pitchFamily="34" charset="0"/>
              </a:rPr>
              <a:t>     x = 10.0; //OK</a:t>
            </a:r>
          </a:p>
          <a:p>
            <a:pPr>
              <a:spcBef>
                <a:spcPct val="20000"/>
              </a:spcBef>
              <a:defRPr/>
            </a:pPr>
            <a:r>
              <a:rPr kumimoji="0" lang="en-US" altLang="zh-CN" b="0" dirty="0">
                <a:effectLst>
                  <a:outerShdw blurRad="38100" dist="38100" dir="2700000" algn="tl">
                    <a:srgbClr val="000000"/>
                  </a:outerShdw>
                </a:effectLst>
                <a:latin typeface="Verdana" pitchFamily="34" charset="0"/>
              </a:rPr>
              <a:t> </a:t>
            </a:r>
            <a:r>
              <a:rPr kumimoji="0" lang="en-US" altLang="zh-CN" b="0" dirty="0" smtClean="0">
                <a:effectLst>
                  <a:outerShdw blurRad="38100" dist="38100" dir="2700000" algn="tl">
                    <a:srgbClr val="000000"/>
                  </a:outerShdw>
                </a:effectLst>
                <a:latin typeface="Verdana" pitchFamily="34" charset="0"/>
              </a:rPr>
              <a:t>  }</a:t>
            </a:r>
          </a:p>
          <a:p>
            <a:pPr>
              <a:spcBef>
                <a:spcPct val="20000"/>
              </a:spcBef>
              <a:defRPr/>
            </a:pPr>
            <a:r>
              <a:rPr kumimoji="0" lang="en-US" altLang="zh-CN" b="0" dirty="0">
                <a:effectLst>
                  <a:outerShdw blurRad="38100" dist="38100" dir="2700000" algn="tl">
                    <a:srgbClr val="000000"/>
                  </a:outerShdw>
                </a:effectLst>
                <a:latin typeface="Verdana" pitchFamily="34" charset="0"/>
              </a:rPr>
              <a:t> </a:t>
            </a:r>
            <a:r>
              <a:rPr kumimoji="0" lang="en-US" altLang="zh-CN" b="0" dirty="0" smtClean="0">
                <a:effectLst>
                  <a:outerShdw blurRad="38100" dist="38100" dir="2700000" algn="tl">
                    <a:srgbClr val="000000"/>
                  </a:outerShdw>
                </a:effectLst>
                <a:latin typeface="Verdana" pitchFamily="34" charset="0"/>
              </a:rPr>
              <a:t>  ......</a:t>
            </a:r>
          </a:p>
          <a:p>
            <a:pPr>
              <a:spcBef>
                <a:spcPct val="20000"/>
              </a:spcBef>
              <a:defRPr/>
            </a:pPr>
            <a:r>
              <a:rPr kumimoji="0" lang="en-US" altLang="zh-CN" b="0" dirty="0" smtClean="0">
                <a:effectLst>
                  <a:outerShdw blurRad="38100" dist="38100" dir="2700000" algn="tl">
                    <a:srgbClr val="000000"/>
                  </a:outerShdw>
                </a:effectLst>
                <a:latin typeface="Verdana" pitchFamily="34" charset="0"/>
              </a:rPr>
              <a:t>}</a:t>
            </a:r>
          </a:p>
          <a:p>
            <a:pPr>
              <a:spcBef>
                <a:spcPct val="20000"/>
              </a:spcBef>
              <a:defRPr/>
            </a:pPr>
            <a:endParaRPr kumimoji="0" lang="en-US" altLang="zh-CN" dirty="0" smtClean="0">
              <a:solidFill>
                <a:schemeClr val="folHlink"/>
              </a:solidFill>
              <a:effectLst>
                <a:outerShdw blurRad="38100" dist="38100" dir="2700000" algn="tl">
                  <a:srgbClr val="000000"/>
                </a:outerShdw>
              </a:effectLst>
              <a:latin typeface="Verdana"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函数原型作用域</a:t>
            </a:r>
            <a:endParaRPr lang="zh-CN" altLang="en-US" dirty="0"/>
          </a:p>
        </p:txBody>
      </p:sp>
      <p:sp>
        <p:nvSpPr>
          <p:cNvPr id="3" name="内容占位符 2"/>
          <p:cNvSpPr>
            <a:spLocks noGrp="1"/>
          </p:cNvSpPr>
          <p:nvPr>
            <p:ph idx="1"/>
          </p:nvPr>
        </p:nvSpPr>
        <p:spPr>
          <a:xfrm>
            <a:off x="457200" y="1600200"/>
            <a:ext cx="8229600" cy="4781127"/>
          </a:xfrm>
        </p:spPr>
        <p:txBody>
          <a:bodyPr>
            <a:normAutofit/>
          </a:bodyPr>
          <a:lstStyle/>
          <a:p>
            <a:r>
              <a:rPr lang="zh-CN" altLang="en-US" dirty="0">
                <a:solidFill>
                  <a:srgbClr val="FFC000"/>
                </a:solidFill>
              </a:rPr>
              <a:t>函数原型</a:t>
            </a:r>
            <a:r>
              <a:rPr lang="zh-CN" altLang="en-US" dirty="0" smtClean="0">
                <a:solidFill>
                  <a:srgbClr val="FFC000"/>
                </a:solidFill>
              </a:rPr>
              <a:t>作用域</a:t>
            </a:r>
            <a:r>
              <a:rPr lang="zh-CN" altLang="en-US" dirty="0" smtClean="0"/>
              <a:t>是指</a:t>
            </a:r>
            <a:endParaRPr lang="en-US" altLang="zh-CN" dirty="0" smtClean="0"/>
          </a:p>
          <a:p>
            <a:pPr lvl="1"/>
            <a:r>
              <a:rPr lang="zh-CN" altLang="en-US" dirty="0" smtClean="0"/>
              <a:t>用于</a:t>
            </a:r>
            <a:r>
              <a:rPr lang="zh-CN" altLang="en-US" dirty="0"/>
              <a:t>函数声明的函数原型，其中的形式参数名的作用域从函数原型开始到函数原型结束</a:t>
            </a:r>
            <a:r>
              <a:rPr lang="zh-CN" altLang="en-US" dirty="0"/>
              <a:t>。它隐含着在该函数原型之外可以定义</a:t>
            </a:r>
            <a:r>
              <a:rPr lang="zh-CN" altLang="en-US" dirty="0" smtClean="0"/>
              <a:t>与</a:t>
            </a:r>
            <a:r>
              <a:rPr lang="zh-CN" altLang="en-US" dirty="0"/>
              <a:t>它</a:t>
            </a:r>
            <a:r>
              <a:rPr lang="zh-CN" altLang="en-US" dirty="0" smtClean="0"/>
              <a:t>的形式参数同名</a:t>
            </a:r>
            <a:r>
              <a:rPr lang="zh-CN" altLang="en-US" dirty="0"/>
              <a:t>的其它程序实体：</a:t>
            </a:r>
            <a:endParaRPr lang="en-US" altLang="zh-CN" dirty="0" smtClean="0"/>
          </a:p>
          <a:p>
            <a:pPr lvl="1"/>
            <a:r>
              <a:rPr lang="zh-CN" altLang="en-US" dirty="0" smtClean="0"/>
              <a:t>例如</a:t>
            </a:r>
            <a:r>
              <a:rPr lang="zh-CN" altLang="en-US" dirty="0"/>
              <a:t>：</a:t>
            </a:r>
          </a:p>
          <a:p>
            <a:pPr lvl="1"/>
            <a:r>
              <a:rPr lang="en-US" altLang="zh-CN" dirty="0"/>
              <a:t>void f(</a:t>
            </a:r>
            <a:r>
              <a:rPr lang="en-US" altLang="zh-CN" dirty="0" err="1"/>
              <a:t>int</a:t>
            </a:r>
            <a:r>
              <a:rPr lang="en-US" altLang="zh-CN" dirty="0"/>
              <a:t> x, double y); //</a:t>
            </a:r>
            <a:r>
              <a:rPr lang="zh-CN" altLang="en-US" dirty="0"/>
              <a:t>其中的</a:t>
            </a:r>
            <a:r>
              <a:rPr lang="en-US" altLang="zh-CN" dirty="0"/>
              <a:t>x</a:t>
            </a:r>
            <a:r>
              <a:rPr lang="zh-CN" altLang="en-US" dirty="0"/>
              <a:t>和</a:t>
            </a:r>
            <a:r>
              <a:rPr lang="en-US" altLang="zh-CN" dirty="0"/>
              <a:t>y</a:t>
            </a:r>
            <a:r>
              <a:rPr lang="zh-CN" altLang="en-US" dirty="0"/>
              <a:t>的作用域是从“</a:t>
            </a:r>
            <a:r>
              <a:rPr lang="en-US" altLang="zh-CN" dirty="0"/>
              <a:t>(”</a:t>
            </a:r>
            <a:r>
              <a:rPr lang="zh-CN" altLang="en-US" dirty="0"/>
              <a:t>开始到“</a:t>
            </a:r>
            <a:r>
              <a:rPr lang="en-US" altLang="zh-CN" dirty="0"/>
              <a:t>)”</a:t>
            </a:r>
            <a:r>
              <a:rPr lang="zh-CN" altLang="en-US" dirty="0" smtClean="0"/>
              <a:t>结束</a:t>
            </a:r>
            <a:endParaRPr lang="en-US" altLang="zh-CN" dirty="0" smtClean="0"/>
          </a:p>
          <a:p>
            <a:pPr lvl="1"/>
            <a:r>
              <a:rPr lang="en-US" altLang="zh-CN" dirty="0" err="1"/>
              <a:t>int</a:t>
            </a:r>
            <a:r>
              <a:rPr lang="en-US" altLang="zh-CN" dirty="0"/>
              <a:t> x=0,y=0; //x</a:t>
            </a:r>
            <a:r>
              <a:rPr lang="zh-CN" altLang="en-US" dirty="0"/>
              <a:t>和</a:t>
            </a:r>
            <a:r>
              <a:rPr lang="en-US" altLang="zh-CN" dirty="0"/>
              <a:t>y</a:t>
            </a:r>
            <a:r>
              <a:rPr lang="zh-CN" altLang="en-US" dirty="0"/>
              <a:t>是两个全局变量</a:t>
            </a:r>
          </a:p>
          <a:p>
            <a:endParaRPr lang="zh-CN" altLang="en-US" dirty="0"/>
          </a:p>
        </p:txBody>
      </p:sp>
    </p:spTree>
    <p:extLst>
      <p:ext uri="{BB962C8B-B14F-4D97-AF65-F5344CB8AC3E}">
        <p14:creationId xmlns:p14="http://schemas.microsoft.com/office/powerpoint/2010/main" val="205981634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685800" y="188913"/>
            <a:ext cx="7772400" cy="647700"/>
          </a:xfrm>
        </p:spPr>
        <p:txBody>
          <a:bodyPr/>
          <a:lstStyle/>
          <a:p>
            <a:pPr eaLnBrk="1" hangingPunct="1">
              <a:defRPr/>
            </a:pPr>
            <a:r>
              <a:rPr lang="zh-CN" altLang="en-US" smtClean="0"/>
              <a:t>名空间作用域</a:t>
            </a:r>
          </a:p>
        </p:txBody>
      </p:sp>
      <p:sp>
        <p:nvSpPr>
          <p:cNvPr id="29699" name="Rectangle 3"/>
          <p:cNvSpPr>
            <a:spLocks noGrp="1" noChangeArrowheads="1"/>
          </p:cNvSpPr>
          <p:nvPr>
            <p:ph type="body" idx="1"/>
          </p:nvPr>
        </p:nvSpPr>
        <p:spPr>
          <a:xfrm>
            <a:off x="250825" y="1219200"/>
            <a:ext cx="8713788" cy="5638800"/>
          </a:xfrm>
        </p:spPr>
        <p:txBody>
          <a:bodyPr/>
          <a:lstStyle/>
          <a:p>
            <a:pPr eaLnBrk="1" hangingPunct="1">
              <a:lnSpc>
                <a:spcPct val="90000"/>
              </a:lnSpc>
              <a:defRPr/>
            </a:pPr>
            <a:r>
              <a:rPr lang="zh-CN" altLang="en-US" dirty="0" smtClean="0"/>
              <a:t>对于一个多文件构成的程序，有时会面临一个问题：</a:t>
            </a:r>
            <a:endParaRPr lang="en-US" altLang="zh-CN" dirty="0" smtClean="0"/>
          </a:p>
          <a:p>
            <a:pPr lvl="1" eaLnBrk="1" hangingPunct="1">
              <a:lnSpc>
                <a:spcPct val="90000"/>
              </a:lnSpc>
              <a:defRPr/>
            </a:pPr>
            <a:r>
              <a:rPr lang="zh-CN" altLang="en-US" dirty="0" smtClean="0"/>
              <a:t>在一个源文件中要用到两个分别在另外两个源文件中定义的不同全局程序实体（如：全局函数），而这两个全局程序实体的</a:t>
            </a:r>
            <a:r>
              <a:rPr lang="zh-CN" altLang="en-US" dirty="0" smtClean="0">
                <a:solidFill>
                  <a:srgbClr val="FFC000"/>
                </a:solidFill>
              </a:rPr>
              <a:t>名字相同</a:t>
            </a:r>
            <a:r>
              <a:rPr lang="zh-CN" altLang="en-US" dirty="0" smtClean="0"/>
              <a:t>。</a:t>
            </a:r>
          </a:p>
        </p:txBody>
      </p:sp>
      <p:sp>
        <p:nvSpPr>
          <p:cNvPr id="4" name="Rectangle 3"/>
          <p:cNvSpPr txBox="1">
            <a:spLocks noChangeArrowheads="1"/>
          </p:cNvSpPr>
          <p:nvPr/>
        </p:nvSpPr>
        <p:spPr bwMode="auto">
          <a:xfrm>
            <a:off x="601861" y="3933056"/>
            <a:ext cx="1697037" cy="2304256"/>
          </a:xfrm>
          <a:prstGeom prst="rect">
            <a:avLst/>
          </a:prstGeom>
          <a:solidFill>
            <a:srgbClr val="99663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ea typeface="+mn-ea"/>
              </a:defRPr>
            </a:lvl2pPr>
            <a:lvl3pPr marL="1143000" indent="-228600" algn="l" rtl="0" eaLnBrk="0" fontAlgn="base" hangingPunct="0">
              <a:spcBef>
                <a:spcPct val="20000"/>
              </a:spcBef>
              <a:spcAft>
                <a:spcPct val="0"/>
              </a:spcAft>
              <a:buClr>
                <a:schemeClr val="accent2"/>
              </a:buClr>
              <a:buSzPct val="60000"/>
              <a:buFont typeface="Wingdings" pitchFamily="2" charset="2"/>
              <a:buChar char="n"/>
              <a:defRPr sz="2400">
                <a:solidFill>
                  <a:schemeClr val="tx1"/>
                </a:solidFill>
                <a:effectLst>
                  <a:outerShdw blurRad="38100" dist="38100" dir="2700000" algn="tl">
                    <a:srgbClr val="000000"/>
                  </a:outerShdw>
                </a:effectLst>
                <a:latin typeface="+mn-lt"/>
                <a:ea typeface="+mn-ea"/>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ea typeface="+mn-ea"/>
              </a:defRPr>
            </a:lvl4pPr>
            <a:lvl5pPr marL="2057400" indent="-228600" algn="l" rtl="0" eaLnBrk="0" fontAlgn="base" hangingPunct="0">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5pPr>
            <a:lvl6pPr marL="25146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6pPr>
            <a:lvl7pPr marL="29718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7pPr>
            <a:lvl8pPr marL="34290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8pPr>
            <a:lvl9pPr marL="38862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9pPr>
          </a:lstStyle>
          <a:p>
            <a:pPr eaLnBrk="1" hangingPunct="1">
              <a:lnSpc>
                <a:spcPct val="80000"/>
              </a:lnSpc>
              <a:buFont typeface="Wingdings" pitchFamily="2" charset="2"/>
              <a:buNone/>
              <a:defRPr/>
            </a:pPr>
            <a:r>
              <a:rPr lang="en-US" altLang="zh-CN" sz="2400" b="0" kern="0" dirty="0" smtClean="0"/>
              <a:t>//</a:t>
            </a:r>
            <a:r>
              <a:rPr lang="zh-CN" altLang="en-US" sz="2400" b="0" kern="0" dirty="0" smtClean="0"/>
              <a:t>模块</a:t>
            </a:r>
            <a:r>
              <a:rPr lang="en-US" altLang="zh-CN" sz="2400" b="0" kern="0" dirty="0" smtClean="0"/>
              <a:t>1</a:t>
            </a:r>
          </a:p>
          <a:p>
            <a:pPr eaLnBrk="1" hangingPunct="1">
              <a:lnSpc>
                <a:spcPct val="80000"/>
              </a:lnSpc>
              <a:buFont typeface="Wingdings" pitchFamily="2" charset="2"/>
              <a:buNone/>
              <a:defRPr/>
            </a:pPr>
            <a:r>
              <a:rPr lang="en-US" altLang="zh-CN" sz="2400" b="0" kern="0" dirty="0" err="1" smtClean="0"/>
              <a:t>int</a:t>
            </a:r>
            <a:r>
              <a:rPr lang="en-US" altLang="zh-CN" sz="2400" b="0" kern="0" dirty="0" smtClean="0"/>
              <a:t> x=1;</a:t>
            </a:r>
          </a:p>
          <a:p>
            <a:pPr eaLnBrk="1" hangingPunct="1">
              <a:lnSpc>
                <a:spcPct val="80000"/>
              </a:lnSpc>
              <a:buFont typeface="Wingdings" pitchFamily="2" charset="2"/>
              <a:buNone/>
              <a:defRPr/>
            </a:pPr>
            <a:r>
              <a:rPr lang="en-US" altLang="zh-CN" sz="2400" b="0" kern="0" dirty="0" smtClean="0"/>
              <a:t>void f()</a:t>
            </a:r>
          </a:p>
          <a:p>
            <a:pPr eaLnBrk="1" hangingPunct="1">
              <a:lnSpc>
                <a:spcPct val="80000"/>
              </a:lnSpc>
              <a:buFont typeface="Wingdings" pitchFamily="2" charset="2"/>
              <a:buNone/>
              <a:defRPr/>
            </a:pPr>
            <a:r>
              <a:rPr lang="en-US" altLang="zh-CN" sz="2400" b="0" kern="0" dirty="0" smtClean="0"/>
              <a:t>{ ......</a:t>
            </a:r>
          </a:p>
          <a:p>
            <a:pPr eaLnBrk="1" hangingPunct="1">
              <a:lnSpc>
                <a:spcPct val="80000"/>
              </a:lnSpc>
              <a:buFont typeface="Wingdings" pitchFamily="2" charset="2"/>
              <a:buNone/>
              <a:defRPr/>
            </a:pPr>
            <a:r>
              <a:rPr lang="en-US" altLang="zh-CN" sz="2400" b="0" kern="0" dirty="0" smtClean="0"/>
              <a:t>}</a:t>
            </a:r>
          </a:p>
          <a:p>
            <a:pPr eaLnBrk="1" hangingPunct="1">
              <a:lnSpc>
                <a:spcPct val="80000"/>
              </a:lnSpc>
              <a:buFont typeface="Wingdings" pitchFamily="2" charset="2"/>
              <a:buNone/>
              <a:defRPr/>
            </a:pPr>
            <a:r>
              <a:rPr lang="en-US" altLang="zh-CN" sz="2400" b="0" kern="0" dirty="0" smtClean="0"/>
              <a:t>......</a:t>
            </a:r>
          </a:p>
        </p:txBody>
      </p:sp>
      <p:sp>
        <p:nvSpPr>
          <p:cNvPr id="5" name="Rectangle 4"/>
          <p:cNvSpPr>
            <a:spLocks noChangeArrowheads="1"/>
          </p:cNvSpPr>
          <p:nvPr/>
        </p:nvSpPr>
        <p:spPr bwMode="auto">
          <a:xfrm>
            <a:off x="2987824" y="3939853"/>
            <a:ext cx="1697037" cy="2297459"/>
          </a:xfrm>
          <a:prstGeom prst="rect">
            <a:avLst/>
          </a:prstGeom>
          <a:solidFill>
            <a:srgbClr val="99663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nSpc>
                <a:spcPct val="80000"/>
              </a:lnSpc>
              <a:buClr>
                <a:schemeClr val="hlink"/>
              </a:buClr>
              <a:buSzPct val="60000"/>
              <a:defRPr/>
            </a:pPr>
            <a:r>
              <a:rPr lang="en-US" altLang="zh-CN" b="0" kern="0" dirty="0">
                <a:solidFill>
                  <a:schemeClr val="tx1"/>
                </a:solidFill>
                <a:effectLst>
                  <a:outerShdw blurRad="38100" dist="38100" dir="2700000" algn="tl">
                    <a:srgbClr val="000000"/>
                  </a:outerShdw>
                </a:effectLst>
                <a:latin typeface="+mn-lt"/>
                <a:ea typeface="+mn-ea"/>
              </a:rPr>
              <a:t>//</a:t>
            </a:r>
            <a:r>
              <a:rPr lang="zh-CN" altLang="en-US" b="0" kern="0" dirty="0">
                <a:solidFill>
                  <a:schemeClr val="tx1"/>
                </a:solidFill>
                <a:effectLst>
                  <a:outerShdw blurRad="38100" dist="38100" dir="2700000" algn="tl">
                    <a:srgbClr val="000000"/>
                  </a:outerShdw>
                </a:effectLst>
                <a:latin typeface="+mn-lt"/>
                <a:ea typeface="+mn-ea"/>
              </a:rPr>
              <a:t>模块</a:t>
            </a:r>
            <a:r>
              <a:rPr lang="en-US" altLang="zh-CN" b="0" kern="0" dirty="0">
                <a:solidFill>
                  <a:schemeClr val="tx1"/>
                </a:solidFill>
                <a:effectLst>
                  <a:outerShdw blurRad="38100" dist="38100" dir="2700000" algn="tl">
                    <a:srgbClr val="000000"/>
                  </a:outerShdw>
                </a:effectLst>
                <a:latin typeface="+mn-lt"/>
                <a:ea typeface="+mn-ea"/>
              </a:rPr>
              <a:t>2</a:t>
            </a:r>
          </a:p>
          <a:p>
            <a:pPr marL="342900" indent="-342900">
              <a:lnSpc>
                <a:spcPct val="80000"/>
              </a:lnSpc>
              <a:buClr>
                <a:schemeClr val="hlink"/>
              </a:buClr>
              <a:buSzPct val="60000"/>
              <a:defRPr/>
            </a:pPr>
            <a:r>
              <a:rPr lang="en-US" altLang="zh-CN" b="0" kern="0" dirty="0" err="1">
                <a:solidFill>
                  <a:schemeClr val="tx1"/>
                </a:solidFill>
                <a:effectLst>
                  <a:outerShdw blurRad="38100" dist="38100" dir="2700000" algn="tl">
                    <a:srgbClr val="000000"/>
                  </a:outerShdw>
                </a:effectLst>
                <a:latin typeface="+mn-lt"/>
                <a:ea typeface="+mn-ea"/>
              </a:rPr>
              <a:t>int</a:t>
            </a:r>
            <a:r>
              <a:rPr lang="en-US" altLang="zh-CN" b="0" kern="0" dirty="0">
                <a:solidFill>
                  <a:schemeClr val="tx1"/>
                </a:solidFill>
                <a:effectLst>
                  <a:outerShdw blurRad="38100" dist="38100" dir="2700000" algn="tl">
                    <a:srgbClr val="000000"/>
                  </a:outerShdw>
                </a:effectLst>
                <a:latin typeface="+mn-lt"/>
                <a:ea typeface="+mn-ea"/>
              </a:rPr>
              <a:t> x=0;</a:t>
            </a:r>
          </a:p>
          <a:p>
            <a:pPr marL="342900" indent="-342900">
              <a:lnSpc>
                <a:spcPct val="80000"/>
              </a:lnSpc>
              <a:buClr>
                <a:schemeClr val="hlink"/>
              </a:buClr>
              <a:buSzPct val="60000"/>
              <a:defRPr/>
            </a:pPr>
            <a:r>
              <a:rPr lang="en-US" altLang="zh-CN" b="0" kern="0" dirty="0">
                <a:solidFill>
                  <a:schemeClr val="tx1"/>
                </a:solidFill>
                <a:effectLst>
                  <a:outerShdw blurRad="38100" dist="38100" dir="2700000" algn="tl">
                    <a:srgbClr val="000000"/>
                  </a:outerShdw>
                </a:effectLst>
                <a:latin typeface="+mn-lt"/>
                <a:ea typeface="+mn-ea"/>
              </a:rPr>
              <a:t>void f()</a:t>
            </a:r>
          </a:p>
          <a:p>
            <a:pPr marL="342900" indent="-342900">
              <a:lnSpc>
                <a:spcPct val="80000"/>
              </a:lnSpc>
              <a:buClr>
                <a:schemeClr val="hlink"/>
              </a:buClr>
              <a:buSzPct val="60000"/>
              <a:defRPr/>
            </a:pPr>
            <a:r>
              <a:rPr lang="en-US" altLang="zh-CN" b="0" kern="0" dirty="0">
                <a:solidFill>
                  <a:schemeClr val="tx1"/>
                </a:solidFill>
                <a:effectLst>
                  <a:outerShdw blurRad="38100" dist="38100" dir="2700000" algn="tl">
                    <a:srgbClr val="000000"/>
                  </a:outerShdw>
                </a:effectLst>
                <a:latin typeface="+mn-lt"/>
                <a:ea typeface="+mn-ea"/>
              </a:rPr>
              <a:t>{ ......</a:t>
            </a:r>
          </a:p>
          <a:p>
            <a:pPr marL="342900" indent="-342900">
              <a:lnSpc>
                <a:spcPct val="80000"/>
              </a:lnSpc>
              <a:buClr>
                <a:schemeClr val="hlink"/>
              </a:buClr>
              <a:buSzPct val="60000"/>
              <a:defRPr/>
            </a:pPr>
            <a:r>
              <a:rPr lang="en-US" altLang="zh-CN" b="0" kern="0" dirty="0" smtClean="0">
                <a:solidFill>
                  <a:schemeClr val="tx1"/>
                </a:solidFill>
                <a:effectLst>
                  <a:outerShdw blurRad="38100" dist="38100" dir="2700000" algn="tl">
                    <a:srgbClr val="000000"/>
                  </a:outerShdw>
                </a:effectLst>
                <a:latin typeface="+mn-lt"/>
                <a:ea typeface="+mn-ea"/>
              </a:rPr>
              <a:t>}</a:t>
            </a:r>
          </a:p>
          <a:p>
            <a:pPr marL="342900" indent="-342900">
              <a:lnSpc>
                <a:spcPct val="80000"/>
              </a:lnSpc>
              <a:buClr>
                <a:schemeClr val="hlink"/>
              </a:buClr>
              <a:buSzPct val="60000"/>
              <a:defRPr/>
            </a:pPr>
            <a:r>
              <a:rPr lang="en-US" altLang="zh-CN" b="0" kern="0" dirty="0" smtClean="0">
                <a:solidFill>
                  <a:schemeClr val="tx1"/>
                </a:solidFill>
                <a:effectLst>
                  <a:outerShdw blurRad="38100" dist="38100" dir="2700000" algn="tl">
                    <a:srgbClr val="000000"/>
                  </a:outerShdw>
                </a:effectLst>
                <a:latin typeface="+mn-lt"/>
                <a:ea typeface="+mn-ea"/>
              </a:rPr>
              <a:t>......</a:t>
            </a:r>
            <a:endParaRPr lang="en-US" altLang="zh-CN" b="0" kern="0" dirty="0">
              <a:solidFill>
                <a:schemeClr val="tx1"/>
              </a:solidFill>
              <a:effectLst>
                <a:outerShdw blurRad="38100" dist="38100" dir="2700000" algn="tl">
                  <a:srgbClr val="000000"/>
                </a:outerShdw>
              </a:effectLst>
              <a:latin typeface="+mn-lt"/>
              <a:ea typeface="+mn-ea"/>
            </a:endParaRPr>
          </a:p>
        </p:txBody>
      </p:sp>
      <p:sp>
        <p:nvSpPr>
          <p:cNvPr id="6" name="Rectangle 4"/>
          <p:cNvSpPr>
            <a:spLocks noChangeArrowheads="1"/>
          </p:cNvSpPr>
          <p:nvPr/>
        </p:nvSpPr>
        <p:spPr bwMode="auto">
          <a:xfrm>
            <a:off x="5539259" y="3933056"/>
            <a:ext cx="2633141" cy="2304256"/>
          </a:xfrm>
          <a:prstGeom prst="rect">
            <a:avLst/>
          </a:prstGeom>
          <a:solidFill>
            <a:srgbClr val="99663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nSpc>
                <a:spcPct val="80000"/>
              </a:lnSpc>
              <a:buClr>
                <a:schemeClr val="hlink"/>
              </a:buClr>
              <a:buSzPct val="60000"/>
              <a:defRPr/>
            </a:pPr>
            <a:r>
              <a:rPr lang="en-US" altLang="zh-CN" b="0" kern="0" dirty="0">
                <a:solidFill>
                  <a:schemeClr val="tx1"/>
                </a:solidFill>
                <a:effectLst>
                  <a:outerShdw blurRad="38100" dist="38100" dir="2700000" algn="tl">
                    <a:srgbClr val="000000"/>
                  </a:outerShdw>
                </a:effectLst>
                <a:latin typeface="+mn-lt"/>
                <a:ea typeface="+mn-ea"/>
              </a:rPr>
              <a:t>//</a:t>
            </a:r>
            <a:r>
              <a:rPr lang="zh-CN" altLang="en-US" b="0" kern="0" dirty="0" smtClean="0">
                <a:solidFill>
                  <a:schemeClr val="tx1"/>
                </a:solidFill>
                <a:effectLst>
                  <a:outerShdw blurRad="38100" dist="38100" dir="2700000" algn="tl">
                    <a:srgbClr val="000000"/>
                  </a:outerShdw>
                </a:effectLst>
                <a:latin typeface="+mn-lt"/>
                <a:ea typeface="+mn-ea"/>
              </a:rPr>
              <a:t>模块</a:t>
            </a:r>
            <a:r>
              <a:rPr lang="en-US" altLang="zh-CN" b="0" kern="0" dirty="0" smtClean="0">
                <a:solidFill>
                  <a:schemeClr val="tx1"/>
                </a:solidFill>
                <a:effectLst>
                  <a:outerShdw blurRad="38100" dist="38100" dir="2700000" algn="tl">
                    <a:srgbClr val="000000"/>
                  </a:outerShdw>
                </a:effectLst>
                <a:latin typeface="+mn-lt"/>
                <a:ea typeface="+mn-ea"/>
              </a:rPr>
              <a:t>3</a:t>
            </a:r>
            <a:endParaRPr lang="en-US" altLang="zh-CN" b="0" kern="0" dirty="0">
              <a:solidFill>
                <a:schemeClr val="tx1"/>
              </a:solidFill>
              <a:effectLst>
                <a:outerShdw blurRad="38100" dist="38100" dir="2700000" algn="tl">
                  <a:srgbClr val="000000"/>
                </a:outerShdw>
              </a:effectLst>
              <a:latin typeface="+mn-lt"/>
              <a:ea typeface="+mn-ea"/>
            </a:endParaRPr>
          </a:p>
          <a:p>
            <a:pPr marL="342900" indent="-342900">
              <a:lnSpc>
                <a:spcPct val="80000"/>
              </a:lnSpc>
              <a:buClr>
                <a:schemeClr val="hlink"/>
              </a:buClr>
              <a:buSzPct val="60000"/>
              <a:defRPr/>
            </a:pPr>
            <a:r>
              <a:rPr lang="en-US" altLang="zh-CN" b="0" kern="0" dirty="0" smtClean="0">
                <a:solidFill>
                  <a:schemeClr val="tx1"/>
                </a:solidFill>
                <a:effectLst>
                  <a:outerShdw blurRad="38100" dist="38100" dir="2700000" algn="tl">
                    <a:srgbClr val="000000"/>
                  </a:outerShdw>
                </a:effectLst>
                <a:latin typeface="+mn-lt"/>
                <a:ea typeface="+mn-ea"/>
              </a:rPr>
              <a:t>extern </a:t>
            </a:r>
            <a:r>
              <a:rPr lang="en-US" altLang="zh-CN" b="0" kern="0" dirty="0" err="1" smtClean="0">
                <a:solidFill>
                  <a:schemeClr val="tx1"/>
                </a:solidFill>
                <a:effectLst>
                  <a:outerShdw blurRad="38100" dist="38100" dir="2700000" algn="tl">
                    <a:srgbClr val="000000"/>
                  </a:outerShdw>
                </a:effectLst>
                <a:latin typeface="+mn-lt"/>
                <a:ea typeface="+mn-ea"/>
              </a:rPr>
              <a:t>int</a:t>
            </a:r>
            <a:r>
              <a:rPr lang="en-US" altLang="zh-CN" b="0" kern="0" dirty="0" smtClean="0">
                <a:solidFill>
                  <a:schemeClr val="tx1"/>
                </a:solidFill>
                <a:effectLst>
                  <a:outerShdw blurRad="38100" dist="38100" dir="2700000" algn="tl">
                    <a:srgbClr val="000000"/>
                  </a:outerShdw>
                </a:effectLst>
                <a:latin typeface="+mn-lt"/>
                <a:ea typeface="+mn-ea"/>
              </a:rPr>
              <a:t> x;</a:t>
            </a:r>
          </a:p>
          <a:p>
            <a:pPr marL="342900" indent="-342900">
              <a:lnSpc>
                <a:spcPct val="80000"/>
              </a:lnSpc>
              <a:buClr>
                <a:schemeClr val="hlink"/>
              </a:buClr>
              <a:buSzPct val="60000"/>
              <a:defRPr/>
            </a:pPr>
            <a:r>
              <a:rPr lang="en-US" altLang="zh-CN" b="0" kern="0" dirty="0" smtClean="0">
                <a:solidFill>
                  <a:schemeClr val="tx1"/>
                </a:solidFill>
                <a:effectLst>
                  <a:outerShdw blurRad="38100" dist="38100" dir="2700000" algn="tl">
                    <a:srgbClr val="000000"/>
                  </a:outerShdw>
                </a:effectLst>
                <a:latin typeface="+mn-lt"/>
                <a:ea typeface="+mn-ea"/>
              </a:rPr>
              <a:t>extern void f();</a:t>
            </a:r>
            <a:endParaRPr lang="en-US" altLang="zh-CN" b="0" kern="0" dirty="0">
              <a:solidFill>
                <a:schemeClr val="tx1"/>
              </a:solidFill>
              <a:effectLst>
                <a:outerShdw blurRad="38100" dist="38100" dir="2700000" algn="tl">
                  <a:srgbClr val="000000"/>
                </a:outerShdw>
              </a:effectLst>
              <a:latin typeface="+mn-lt"/>
              <a:ea typeface="+mn-ea"/>
            </a:endParaRPr>
          </a:p>
          <a:p>
            <a:pPr marL="342900" indent="-342900">
              <a:lnSpc>
                <a:spcPct val="80000"/>
              </a:lnSpc>
              <a:buClr>
                <a:schemeClr val="hlink"/>
              </a:buClr>
              <a:buSzPct val="60000"/>
              <a:defRPr/>
            </a:pPr>
            <a:r>
              <a:rPr lang="en-US" altLang="zh-CN" b="0" kern="0" dirty="0" smtClean="0">
                <a:solidFill>
                  <a:schemeClr val="tx1"/>
                </a:solidFill>
                <a:effectLst>
                  <a:outerShdw blurRad="38100" dist="38100" dir="2700000" algn="tl">
                    <a:srgbClr val="000000"/>
                  </a:outerShdw>
                </a:effectLst>
                <a:latin typeface="+mn-lt"/>
                <a:ea typeface="+mn-ea"/>
              </a:rPr>
              <a:t>......</a:t>
            </a:r>
          </a:p>
          <a:p>
            <a:pPr marL="342900" indent="-342900">
              <a:lnSpc>
                <a:spcPct val="80000"/>
              </a:lnSpc>
              <a:buClr>
                <a:schemeClr val="hlink"/>
              </a:buClr>
              <a:buSzPct val="60000"/>
              <a:defRPr/>
            </a:pPr>
            <a:r>
              <a:rPr lang="en-US" altLang="zh-CN" b="0" kern="0" dirty="0" smtClean="0">
                <a:solidFill>
                  <a:schemeClr val="tx1"/>
                </a:solidFill>
                <a:effectLst>
                  <a:outerShdw blurRad="38100" dist="38100" dir="2700000" algn="tl">
                    <a:srgbClr val="000000"/>
                  </a:outerShdw>
                </a:effectLst>
                <a:latin typeface="+mn-lt"/>
                <a:ea typeface="+mn-ea"/>
              </a:rPr>
              <a:t>... </a:t>
            </a:r>
            <a:r>
              <a:rPr lang="en-US" altLang="zh-CN" b="0" kern="0" dirty="0" err="1" smtClean="0">
                <a:solidFill>
                  <a:schemeClr val="tx1"/>
                </a:solidFill>
                <a:effectLst>
                  <a:outerShdw blurRad="38100" dist="38100" dir="2700000" algn="tl">
                    <a:srgbClr val="000000"/>
                  </a:outerShdw>
                </a:effectLst>
                <a:latin typeface="+mn-lt"/>
                <a:ea typeface="+mn-ea"/>
              </a:rPr>
              <a:t>x,f</a:t>
            </a:r>
            <a:r>
              <a:rPr lang="en-US" altLang="zh-CN" b="0" kern="0" dirty="0" smtClean="0">
                <a:solidFill>
                  <a:schemeClr val="tx1"/>
                </a:solidFill>
                <a:effectLst>
                  <a:outerShdw blurRad="38100" dist="38100" dir="2700000" algn="tl">
                    <a:srgbClr val="000000"/>
                  </a:outerShdw>
                </a:effectLst>
                <a:latin typeface="+mn-lt"/>
                <a:ea typeface="+mn-ea"/>
              </a:rPr>
              <a:t> ... //?</a:t>
            </a:r>
          </a:p>
          <a:p>
            <a:pPr marL="342900" indent="-342900">
              <a:lnSpc>
                <a:spcPct val="80000"/>
              </a:lnSpc>
              <a:buClr>
                <a:schemeClr val="hlink"/>
              </a:buClr>
              <a:buSzPct val="60000"/>
              <a:defRPr/>
            </a:pPr>
            <a:r>
              <a:rPr lang="en-US" altLang="zh-CN" b="0" kern="0" dirty="0" smtClean="0">
                <a:solidFill>
                  <a:schemeClr val="tx1"/>
                </a:solidFill>
                <a:effectLst>
                  <a:outerShdw blurRad="38100" dist="38100" dir="2700000" algn="tl">
                    <a:srgbClr val="000000"/>
                  </a:outerShdw>
                </a:effectLst>
                <a:latin typeface="+mn-lt"/>
                <a:ea typeface="+mn-ea"/>
              </a:rPr>
              <a:t>......</a:t>
            </a:r>
            <a:endParaRPr lang="en-US" altLang="zh-CN" b="0" kern="0" dirty="0">
              <a:solidFill>
                <a:schemeClr val="tx1"/>
              </a:solidFill>
              <a:effectLst>
                <a:outerShdw blurRad="38100" dist="38100" dir="2700000" algn="tl">
                  <a:srgbClr val="000000"/>
                </a:outerShdw>
              </a:effectLst>
              <a:latin typeface="+mn-lt"/>
              <a:ea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defRPr/>
            </a:pPr>
            <a:r>
              <a:rPr lang="zh-CN" altLang="en-US" smtClean="0"/>
              <a:t>主要内容</a:t>
            </a:r>
            <a:endParaRPr lang="zh-CN" altLang="en-US" dirty="0" smtClean="0"/>
          </a:p>
        </p:txBody>
      </p:sp>
      <p:sp>
        <p:nvSpPr>
          <p:cNvPr id="4099" name="Rectangle 3"/>
          <p:cNvSpPr>
            <a:spLocks noGrp="1" noChangeArrowheads="1"/>
          </p:cNvSpPr>
          <p:nvPr>
            <p:ph type="body" idx="1"/>
          </p:nvPr>
        </p:nvSpPr>
        <p:spPr>
          <a:xfrm>
            <a:off x="457200" y="1600200"/>
            <a:ext cx="8229600" cy="4997450"/>
          </a:xfrm>
        </p:spPr>
        <p:txBody>
          <a:bodyPr/>
          <a:lstStyle/>
          <a:p>
            <a:pPr eaLnBrk="1" hangingPunct="1">
              <a:lnSpc>
                <a:spcPct val="90000"/>
              </a:lnSpc>
              <a:defRPr/>
            </a:pPr>
            <a:r>
              <a:rPr lang="zh-CN" altLang="en-US" sz="2800" dirty="0" smtClean="0"/>
              <a:t>标识符的作用域</a:t>
            </a:r>
          </a:p>
          <a:p>
            <a:pPr eaLnBrk="1" hangingPunct="1">
              <a:lnSpc>
                <a:spcPct val="90000"/>
              </a:lnSpc>
              <a:defRPr/>
            </a:pPr>
            <a:r>
              <a:rPr lang="zh-CN" altLang="en-US" sz="2800" dirty="0" smtClean="0"/>
              <a:t>变量的生存期</a:t>
            </a:r>
            <a:endParaRPr lang="en-US" altLang="zh-CN" sz="2800" dirty="0" smtClean="0"/>
          </a:p>
          <a:p>
            <a:pPr eaLnBrk="1" hangingPunct="1">
              <a:lnSpc>
                <a:spcPct val="90000"/>
              </a:lnSpc>
              <a:defRPr/>
            </a:pPr>
            <a:r>
              <a:rPr lang="zh-CN" altLang="en-US" sz="2800" dirty="0" smtClean="0"/>
              <a:t>内联函数</a:t>
            </a:r>
            <a:endParaRPr lang="en-US" altLang="zh-CN" sz="2800" dirty="0" smtClean="0"/>
          </a:p>
          <a:p>
            <a:pPr eaLnBrk="1" hangingPunct="1">
              <a:lnSpc>
                <a:spcPct val="90000"/>
              </a:lnSpc>
              <a:defRPr/>
            </a:pPr>
            <a:r>
              <a:rPr lang="zh-CN" altLang="en-US" sz="2800" dirty="0"/>
              <a:t>带缺省值的形式参数</a:t>
            </a:r>
            <a:endParaRPr lang="zh-CN" altLang="en-US" sz="2800" dirty="0" smtClean="0"/>
          </a:p>
          <a:p>
            <a:pPr eaLnBrk="1" hangingPunct="1">
              <a:lnSpc>
                <a:spcPct val="90000"/>
              </a:lnSpc>
              <a:defRPr/>
            </a:pPr>
            <a:r>
              <a:rPr lang="zh-CN" altLang="en-US" sz="2800" dirty="0" smtClean="0"/>
              <a:t>函数名重载</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eaLnBrk="1" hangingPunct="1">
              <a:lnSpc>
                <a:spcPct val="90000"/>
              </a:lnSpc>
              <a:defRPr/>
            </a:pPr>
            <a:r>
              <a:rPr lang="en-US" altLang="zh-CN" dirty="0"/>
              <a:t>C++</a:t>
            </a:r>
            <a:r>
              <a:rPr lang="zh-CN" altLang="en-US" dirty="0"/>
              <a:t>提供了</a:t>
            </a:r>
            <a:r>
              <a:rPr lang="zh-CN" altLang="en-US" dirty="0">
                <a:solidFill>
                  <a:schemeClr val="folHlink"/>
                </a:solidFill>
              </a:rPr>
              <a:t>名空间</a:t>
            </a:r>
            <a:r>
              <a:rPr lang="zh-CN" altLang="en-US" dirty="0"/>
              <a:t>（</a:t>
            </a:r>
            <a:r>
              <a:rPr lang="en-US" altLang="zh-CN" dirty="0"/>
              <a:t>namespace</a:t>
            </a:r>
            <a:r>
              <a:rPr lang="zh-CN" altLang="en-US" dirty="0"/>
              <a:t>）设施来解决上述的名冲突问题。 </a:t>
            </a:r>
          </a:p>
          <a:p>
            <a:pPr lvl="1" eaLnBrk="1" hangingPunct="1">
              <a:lnSpc>
                <a:spcPct val="90000"/>
              </a:lnSpc>
              <a:defRPr/>
            </a:pPr>
            <a:r>
              <a:rPr lang="zh-CN" altLang="en-US" dirty="0"/>
              <a:t>在一个名空间中定义的全局标识符，其作用域为该名空间。</a:t>
            </a:r>
          </a:p>
          <a:p>
            <a:pPr lvl="1" eaLnBrk="1" hangingPunct="1">
              <a:lnSpc>
                <a:spcPct val="90000"/>
              </a:lnSpc>
              <a:defRPr/>
            </a:pPr>
            <a:r>
              <a:rPr lang="zh-CN" altLang="en-US" dirty="0"/>
              <a:t>当在一个名空间外部需要使用该名空间中定义的全局标识符时，可用该名空间的名字来修饰或受限。</a:t>
            </a:r>
          </a:p>
          <a:p>
            <a:endParaRPr lang="zh-CN" altLang="en-US" dirty="0"/>
          </a:p>
        </p:txBody>
      </p:sp>
    </p:spTree>
    <p:extLst>
      <p:ext uri="{BB962C8B-B14F-4D97-AF65-F5344CB8AC3E}">
        <p14:creationId xmlns:p14="http://schemas.microsoft.com/office/powerpoint/2010/main" val="370373013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3"/>
          <p:cNvSpPr>
            <a:spLocks noGrp="1" noChangeArrowheads="1"/>
          </p:cNvSpPr>
          <p:nvPr>
            <p:ph type="body" idx="1"/>
          </p:nvPr>
        </p:nvSpPr>
        <p:spPr>
          <a:xfrm>
            <a:off x="457200" y="160338"/>
            <a:ext cx="3394075" cy="3197225"/>
          </a:xfrm>
          <a:solidFill>
            <a:srgbClr val="996633"/>
          </a:solidFill>
        </p:spPr>
        <p:txBody>
          <a:bodyPr/>
          <a:lstStyle/>
          <a:p>
            <a:pPr eaLnBrk="1" hangingPunct="1">
              <a:lnSpc>
                <a:spcPct val="80000"/>
              </a:lnSpc>
              <a:buFont typeface="Wingdings" pitchFamily="2" charset="2"/>
              <a:buNone/>
              <a:defRPr/>
            </a:pPr>
            <a:r>
              <a:rPr lang="en-US" altLang="zh-CN" sz="2800" dirty="0" smtClean="0"/>
              <a:t>//</a:t>
            </a:r>
            <a:r>
              <a:rPr lang="zh-CN" altLang="en-US" sz="2800" dirty="0" smtClean="0"/>
              <a:t>模块</a:t>
            </a:r>
            <a:r>
              <a:rPr lang="en-US" altLang="zh-CN" sz="2800" dirty="0" smtClean="0"/>
              <a:t>1</a:t>
            </a:r>
          </a:p>
          <a:p>
            <a:pPr eaLnBrk="1" hangingPunct="1">
              <a:lnSpc>
                <a:spcPct val="80000"/>
              </a:lnSpc>
              <a:buFont typeface="Wingdings" pitchFamily="2" charset="2"/>
              <a:buNone/>
              <a:defRPr/>
            </a:pPr>
            <a:r>
              <a:rPr lang="en-US" altLang="zh-CN" sz="2800" dirty="0" smtClean="0"/>
              <a:t>namespace A</a:t>
            </a:r>
          </a:p>
          <a:p>
            <a:pPr eaLnBrk="1" hangingPunct="1">
              <a:lnSpc>
                <a:spcPct val="80000"/>
              </a:lnSpc>
              <a:buFont typeface="Wingdings" pitchFamily="2" charset="2"/>
              <a:buNone/>
              <a:defRPr/>
            </a:pPr>
            <a:r>
              <a:rPr lang="en-US" altLang="zh-CN" sz="2800" dirty="0" smtClean="0"/>
              <a:t>{	</a:t>
            </a:r>
            <a:r>
              <a:rPr lang="en-US" altLang="zh-CN" sz="2800" dirty="0" err="1" smtClean="0"/>
              <a:t>int</a:t>
            </a:r>
            <a:r>
              <a:rPr lang="en-US" altLang="zh-CN" sz="2800" dirty="0" smtClean="0"/>
              <a:t> x=1;</a:t>
            </a:r>
          </a:p>
          <a:p>
            <a:pPr eaLnBrk="1" hangingPunct="1">
              <a:lnSpc>
                <a:spcPct val="80000"/>
              </a:lnSpc>
              <a:buFont typeface="Wingdings" pitchFamily="2" charset="2"/>
              <a:buNone/>
              <a:defRPr/>
            </a:pPr>
            <a:r>
              <a:rPr lang="en-US" altLang="zh-CN" sz="2800" dirty="0" smtClean="0"/>
              <a:t>	void f()</a:t>
            </a:r>
          </a:p>
          <a:p>
            <a:pPr eaLnBrk="1" hangingPunct="1">
              <a:lnSpc>
                <a:spcPct val="80000"/>
              </a:lnSpc>
              <a:buFont typeface="Wingdings" pitchFamily="2" charset="2"/>
              <a:buNone/>
              <a:defRPr/>
            </a:pPr>
            <a:r>
              <a:rPr lang="en-US" altLang="zh-CN" sz="2800" dirty="0" smtClean="0"/>
              <a:t>	{ ......</a:t>
            </a:r>
          </a:p>
          <a:p>
            <a:pPr eaLnBrk="1" hangingPunct="1">
              <a:lnSpc>
                <a:spcPct val="80000"/>
              </a:lnSpc>
              <a:buFont typeface="Wingdings" pitchFamily="2" charset="2"/>
              <a:buNone/>
              <a:defRPr/>
            </a:pPr>
            <a:r>
              <a:rPr lang="en-US" altLang="zh-CN" sz="2800" dirty="0" smtClean="0"/>
              <a:t>	}</a:t>
            </a:r>
          </a:p>
          <a:p>
            <a:pPr eaLnBrk="1" hangingPunct="1">
              <a:lnSpc>
                <a:spcPct val="80000"/>
              </a:lnSpc>
              <a:buFont typeface="Wingdings" pitchFamily="2" charset="2"/>
              <a:buNone/>
              <a:defRPr/>
            </a:pPr>
            <a:r>
              <a:rPr lang="en-US" altLang="zh-CN" sz="2800" dirty="0" smtClean="0"/>
              <a:t>}</a:t>
            </a:r>
          </a:p>
        </p:txBody>
      </p:sp>
      <p:sp>
        <p:nvSpPr>
          <p:cNvPr id="56324" name="Rectangle 4"/>
          <p:cNvSpPr>
            <a:spLocks noChangeArrowheads="1"/>
          </p:cNvSpPr>
          <p:nvPr/>
        </p:nvSpPr>
        <p:spPr bwMode="auto">
          <a:xfrm>
            <a:off x="468313" y="3579813"/>
            <a:ext cx="3394075" cy="3162300"/>
          </a:xfrm>
          <a:prstGeom prst="rect">
            <a:avLst/>
          </a:prstGeom>
          <a:solidFill>
            <a:srgbClr val="99663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buClr>
                <a:schemeClr val="hlink"/>
              </a:buClr>
              <a:buSzPct val="60000"/>
              <a:buFont typeface="Wingdings" pitchFamily="2" charset="2"/>
              <a:buNone/>
              <a:defRPr/>
            </a:pPr>
            <a:r>
              <a:rPr lang="en-US" altLang="zh-CN" sz="2800" b="0" dirty="0">
                <a:solidFill>
                  <a:schemeClr val="tx1"/>
                </a:solidFill>
                <a:effectLst>
                  <a:outerShdw blurRad="38100" dist="38100" dir="2700000" algn="tl">
                    <a:srgbClr val="000000"/>
                  </a:outerShdw>
                </a:effectLst>
              </a:rPr>
              <a:t>//</a:t>
            </a:r>
            <a:r>
              <a:rPr lang="zh-CN" altLang="en-US" sz="2800" b="0" dirty="0">
                <a:solidFill>
                  <a:schemeClr val="tx1"/>
                </a:solidFill>
                <a:effectLst>
                  <a:outerShdw blurRad="38100" dist="38100" dir="2700000" algn="tl">
                    <a:srgbClr val="000000"/>
                  </a:outerShdw>
                </a:effectLst>
              </a:rPr>
              <a:t>模块</a:t>
            </a:r>
            <a:r>
              <a:rPr lang="en-US" altLang="zh-CN" sz="2800" b="0" dirty="0">
                <a:solidFill>
                  <a:schemeClr val="tx1"/>
                </a:solidFill>
                <a:effectLst>
                  <a:outerShdw blurRad="38100" dist="38100" dir="2700000" algn="tl">
                    <a:srgbClr val="000000"/>
                  </a:outerShdw>
                </a:effectLst>
              </a:rPr>
              <a:t>2</a:t>
            </a:r>
          </a:p>
          <a:p>
            <a:pPr marL="342900" indent="-342900">
              <a:buClr>
                <a:schemeClr val="hlink"/>
              </a:buClr>
              <a:buSzPct val="60000"/>
              <a:buFont typeface="Wingdings" pitchFamily="2" charset="2"/>
              <a:buNone/>
              <a:defRPr/>
            </a:pPr>
            <a:r>
              <a:rPr lang="en-US" altLang="zh-CN" b="0" dirty="0">
                <a:solidFill>
                  <a:schemeClr val="tx1"/>
                </a:solidFill>
                <a:effectLst>
                  <a:outerShdw blurRad="38100" dist="38100" dir="2700000" algn="tl">
                    <a:srgbClr val="000000"/>
                  </a:outerShdw>
                </a:effectLst>
              </a:rPr>
              <a:t>namespace B</a:t>
            </a:r>
          </a:p>
          <a:p>
            <a:pPr marL="342900" indent="-342900">
              <a:buClr>
                <a:schemeClr val="hlink"/>
              </a:buClr>
              <a:buSzPct val="60000"/>
              <a:buFont typeface="Wingdings" pitchFamily="2" charset="2"/>
              <a:buNone/>
              <a:defRPr/>
            </a:pPr>
            <a:r>
              <a:rPr lang="en-US" altLang="zh-CN" b="0" dirty="0">
                <a:solidFill>
                  <a:schemeClr val="tx1"/>
                </a:solidFill>
                <a:effectLst>
                  <a:outerShdw blurRad="38100" dist="38100" dir="2700000" algn="tl">
                    <a:srgbClr val="000000"/>
                  </a:outerShdw>
                </a:effectLst>
              </a:rPr>
              <a:t>{	</a:t>
            </a:r>
            <a:r>
              <a:rPr lang="en-US" altLang="zh-CN" b="0" dirty="0" err="1">
                <a:solidFill>
                  <a:schemeClr val="tx1"/>
                </a:solidFill>
                <a:effectLst>
                  <a:outerShdw blurRad="38100" dist="38100" dir="2700000" algn="tl">
                    <a:srgbClr val="000000"/>
                  </a:outerShdw>
                </a:effectLst>
              </a:rPr>
              <a:t>int</a:t>
            </a:r>
            <a:r>
              <a:rPr lang="en-US" altLang="zh-CN" b="0" dirty="0">
                <a:solidFill>
                  <a:schemeClr val="tx1"/>
                </a:solidFill>
                <a:effectLst>
                  <a:outerShdw blurRad="38100" dist="38100" dir="2700000" algn="tl">
                    <a:srgbClr val="000000"/>
                  </a:outerShdw>
                </a:effectLst>
              </a:rPr>
              <a:t> x=0;</a:t>
            </a:r>
          </a:p>
          <a:p>
            <a:pPr marL="342900" indent="-342900">
              <a:buClr>
                <a:schemeClr val="hlink"/>
              </a:buClr>
              <a:buSzPct val="60000"/>
              <a:buFont typeface="Wingdings" pitchFamily="2" charset="2"/>
              <a:buNone/>
              <a:defRPr/>
            </a:pPr>
            <a:r>
              <a:rPr lang="en-US" altLang="zh-CN" b="0" dirty="0">
                <a:solidFill>
                  <a:schemeClr val="tx1"/>
                </a:solidFill>
                <a:effectLst>
                  <a:outerShdw blurRad="38100" dist="38100" dir="2700000" algn="tl">
                    <a:srgbClr val="000000"/>
                  </a:outerShdw>
                </a:effectLst>
              </a:rPr>
              <a:t>	void f()</a:t>
            </a:r>
          </a:p>
          <a:p>
            <a:pPr marL="342900" indent="-342900">
              <a:buClr>
                <a:schemeClr val="hlink"/>
              </a:buClr>
              <a:buSzPct val="60000"/>
              <a:buFont typeface="Wingdings" pitchFamily="2" charset="2"/>
              <a:buNone/>
              <a:defRPr/>
            </a:pPr>
            <a:r>
              <a:rPr lang="en-US" altLang="zh-CN" b="0" dirty="0">
                <a:solidFill>
                  <a:schemeClr val="tx1"/>
                </a:solidFill>
                <a:effectLst>
                  <a:outerShdw blurRad="38100" dist="38100" dir="2700000" algn="tl">
                    <a:srgbClr val="000000"/>
                  </a:outerShdw>
                </a:effectLst>
              </a:rPr>
              <a:t>	{ ......</a:t>
            </a:r>
          </a:p>
          <a:p>
            <a:pPr marL="342900" indent="-342900">
              <a:buClr>
                <a:schemeClr val="hlink"/>
              </a:buClr>
              <a:buSzPct val="60000"/>
              <a:buFont typeface="Wingdings" pitchFamily="2" charset="2"/>
              <a:buNone/>
              <a:defRPr/>
            </a:pPr>
            <a:r>
              <a:rPr lang="en-US" altLang="zh-CN" b="0" dirty="0">
                <a:solidFill>
                  <a:schemeClr val="tx1"/>
                </a:solidFill>
                <a:effectLst>
                  <a:outerShdw blurRad="38100" dist="38100" dir="2700000" algn="tl">
                    <a:srgbClr val="000000"/>
                  </a:outerShdw>
                </a:effectLst>
              </a:rPr>
              <a:t>	}</a:t>
            </a:r>
          </a:p>
          <a:p>
            <a:pPr marL="342900" indent="-342900">
              <a:buClr>
                <a:schemeClr val="hlink"/>
              </a:buClr>
              <a:buSzPct val="60000"/>
              <a:buFont typeface="Wingdings" pitchFamily="2" charset="2"/>
              <a:buNone/>
              <a:defRPr/>
            </a:pPr>
            <a:r>
              <a:rPr lang="en-US" altLang="zh-CN" b="0" dirty="0">
                <a:solidFill>
                  <a:schemeClr val="tx1"/>
                </a:solidFill>
                <a:effectLst>
                  <a:outerShdw blurRad="38100" dist="38100" dir="2700000" algn="tl">
                    <a:srgbClr val="000000"/>
                  </a:outerShdw>
                </a:effectLst>
              </a:rPr>
              <a:t>}</a:t>
            </a:r>
          </a:p>
        </p:txBody>
      </p:sp>
      <p:sp>
        <p:nvSpPr>
          <p:cNvPr id="56325" name="Text Box 5"/>
          <p:cNvSpPr txBox="1">
            <a:spLocks noChangeArrowheads="1"/>
          </p:cNvSpPr>
          <p:nvPr/>
        </p:nvSpPr>
        <p:spPr bwMode="auto">
          <a:xfrm>
            <a:off x="4716463" y="823913"/>
            <a:ext cx="3959225" cy="1552575"/>
          </a:xfrm>
          <a:prstGeom prst="rect">
            <a:avLst/>
          </a:prstGeom>
          <a:solidFill>
            <a:srgbClr val="99663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buClrTx/>
              <a:defRPr/>
            </a:pPr>
            <a:r>
              <a:rPr lang="en-US" altLang="zh-CN" b="0" dirty="0">
                <a:solidFill>
                  <a:schemeClr val="tx1"/>
                </a:solidFill>
                <a:effectLst>
                  <a:outerShdw blurRad="38100" dist="38100" dir="2700000" algn="tl">
                    <a:srgbClr val="000000"/>
                  </a:outerShdw>
                </a:effectLst>
              </a:rPr>
              <a:t>... A::x ...  //A</a:t>
            </a:r>
            <a:r>
              <a:rPr lang="zh-CN" altLang="en-US" b="0" dirty="0">
                <a:solidFill>
                  <a:schemeClr val="tx1"/>
                </a:solidFill>
                <a:effectLst>
                  <a:outerShdw blurRad="38100" dist="38100" dir="2700000" algn="tl">
                    <a:srgbClr val="000000"/>
                  </a:outerShdw>
                </a:effectLst>
              </a:rPr>
              <a:t>中的</a:t>
            </a:r>
            <a:r>
              <a:rPr lang="en-US" altLang="zh-CN" b="0" dirty="0">
                <a:solidFill>
                  <a:schemeClr val="tx1"/>
                </a:solidFill>
                <a:effectLst>
                  <a:outerShdw blurRad="38100" dist="38100" dir="2700000" algn="tl">
                    <a:srgbClr val="000000"/>
                  </a:outerShdw>
                </a:effectLst>
              </a:rPr>
              <a:t>x </a:t>
            </a:r>
          </a:p>
          <a:p>
            <a:pPr>
              <a:spcBef>
                <a:spcPct val="0"/>
              </a:spcBef>
              <a:buClrTx/>
              <a:defRPr/>
            </a:pPr>
            <a:r>
              <a:rPr lang="en-US" altLang="zh-CN" b="0" dirty="0">
                <a:solidFill>
                  <a:schemeClr val="tx1"/>
                </a:solidFill>
                <a:effectLst>
                  <a:outerShdw blurRad="38100" dist="38100" dir="2700000" algn="tl">
                    <a:srgbClr val="000000"/>
                  </a:outerShdw>
                </a:effectLst>
              </a:rPr>
              <a:t>A::f();  //A</a:t>
            </a:r>
            <a:r>
              <a:rPr lang="zh-CN" altLang="en-US" b="0" dirty="0">
                <a:solidFill>
                  <a:schemeClr val="tx1"/>
                </a:solidFill>
                <a:effectLst>
                  <a:outerShdw blurRad="38100" dist="38100" dir="2700000" algn="tl">
                    <a:srgbClr val="000000"/>
                  </a:outerShdw>
                </a:effectLst>
              </a:rPr>
              <a:t>中的</a:t>
            </a:r>
            <a:r>
              <a:rPr lang="en-US" altLang="zh-CN" b="0" dirty="0">
                <a:solidFill>
                  <a:schemeClr val="tx1"/>
                </a:solidFill>
                <a:effectLst>
                  <a:outerShdw blurRad="38100" dist="38100" dir="2700000" algn="tl">
                    <a:srgbClr val="000000"/>
                  </a:outerShdw>
                </a:effectLst>
              </a:rPr>
              <a:t>f</a:t>
            </a:r>
          </a:p>
          <a:p>
            <a:pPr>
              <a:spcBef>
                <a:spcPct val="0"/>
              </a:spcBef>
              <a:buClrTx/>
              <a:defRPr/>
            </a:pPr>
            <a:r>
              <a:rPr lang="en-US" altLang="zh-CN" b="0" dirty="0">
                <a:solidFill>
                  <a:schemeClr val="tx1"/>
                </a:solidFill>
                <a:effectLst>
                  <a:outerShdw blurRad="38100" dist="38100" dir="2700000" algn="tl">
                    <a:srgbClr val="000000"/>
                  </a:outerShdw>
                </a:effectLst>
              </a:rPr>
              <a:t>... B::x ...  //B</a:t>
            </a:r>
            <a:r>
              <a:rPr lang="zh-CN" altLang="en-US" b="0" dirty="0">
                <a:solidFill>
                  <a:schemeClr val="tx1"/>
                </a:solidFill>
                <a:effectLst>
                  <a:outerShdw blurRad="38100" dist="38100" dir="2700000" algn="tl">
                    <a:srgbClr val="000000"/>
                  </a:outerShdw>
                </a:effectLst>
              </a:rPr>
              <a:t>中的</a:t>
            </a:r>
            <a:r>
              <a:rPr lang="en-US" altLang="zh-CN" b="0" dirty="0">
                <a:solidFill>
                  <a:schemeClr val="tx1"/>
                </a:solidFill>
                <a:effectLst>
                  <a:outerShdw blurRad="38100" dist="38100" dir="2700000" algn="tl">
                    <a:srgbClr val="000000"/>
                  </a:outerShdw>
                </a:effectLst>
              </a:rPr>
              <a:t>x</a:t>
            </a:r>
          </a:p>
          <a:p>
            <a:pPr>
              <a:spcBef>
                <a:spcPct val="0"/>
              </a:spcBef>
              <a:buClrTx/>
              <a:defRPr/>
            </a:pPr>
            <a:r>
              <a:rPr lang="en-US" altLang="zh-CN" b="0" dirty="0">
                <a:solidFill>
                  <a:schemeClr val="tx1"/>
                </a:solidFill>
                <a:effectLst>
                  <a:outerShdw blurRad="38100" dist="38100" dir="2700000" algn="tl">
                    <a:srgbClr val="000000"/>
                  </a:outerShdw>
                </a:effectLst>
              </a:rPr>
              <a:t>B::f();  //B</a:t>
            </a:r>
            <a:r>
              <a:rPr lang="zh-CN" altLang="en-US" b="0" dirty="0">
                <a:solidFill>
                  <a:schemeClr val="tx1"/>
                </a:solidFill>
                <a:effectLst>
                  <a:outerShdw blurRad="38100" dist="38100" dir="2700000" algn="tl">
                    <a:srgbClr val="000000"/>
                  </a:outerShdw>
                </a:effectLst>
              </a:rPr>
              <a:t>中的</a:t>
            </a:r>
            <a:r>
              <a:rPr lang="en-US" altLang="zh-CN" b="0" dirty="0">
                <a:solidFill>
                  <a:schemeClr val="tx1"/>
                </a:solidFill>
                <a:effectLst>
                  <a:outerShdw blurRad="38100" dist="38100" dir="2700000" algn="tl">
                    <a:srgbClr val="000000"/>
                  </a:outerShdw>
                </a:effectLst>
              </a:rPr>
              <a:t>f</a:t>
            </a:r>
          </a:p>
        </p:txBody>
      </p:sp>
      <p:sp>
        <p:nvSpPr>
          <p:cNvPr id="56329" name="Text Box 9"/>
          <p:cNvSpPr txBox="1">
            <a:spLocks noChangeArrowheads="1"/>
          </p:cNvSpPr>
          <p:nvPr/>
        </p:nvSpPr>
        <p:spPr bwMode="auto">
          <a:xfrm>
            <a:off x="4716463" y="2592388"/>
            <a:ext cx="3981450" cy="1917700"/>
          </a:xfrm>
          <a:prstGeom prst="rect">
            <a:avLst/>
          </a:prstGeom>
          <a:solidFill>
            <a:srgbClr val="99663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buClrTx/>
              <a:defRPr/>
            </a:pPr>
            <a:r>
              <a:rPr lang="en-US" altLang="zh-CN" b="0" dirty="0">
                <a:solidFill>
                  <a:schemeClr val="tx1"/>
                </a:solidFill>
                <a:effectLst>
                  <a:outerShdw blurRad="38100" dist="38100" dir="2700000" algn="tl">
                    <a:srgbClr val="000000"/>
                  </a:outerShdw>
                </a:effectLst>
              </a:rPr>
              <a:t>using namespace A;</a:t>
            </a:r>
          </a:p>
          <a:p>
            <a:pPr>
              <a:spcBef>
                <a:spcPct val="0"/>
              </a:spcBef>
              <a:buClrTx/>
              <a:defRPr/>
            </a:pPr>
            <a:r>
              <a:rPr lang="en-US" altLang="zh-CN" b="0" dirty="0">
                <a:solidFill>
                  <a:schemeClr val="tx1"/>
                </a:solidFill>
                <a:effectLst>
                  <a:outerShdw blurRad="38100" dist="38100" dir="2700000" algn="tl">
                    <a:srgbClr val="000000"/>
                  </a:outerShdw>
                </a:effectLst>
              </a:rPr>
              <a:t>... x ...  //A</a:t>
            </a:r>
            <a:r>
              <a:rPr lang="zh-CN" altLang="en-US" b="0" dirty="0">
                <a:solidFill>
                  <a:schemeClr val="tx1"/>
                </a:solidFill>
                <a:effectLst>
                  <a:outerShdw blurRad="38100" dist="38100" dir="2700000" algn="tl">
                    <a:srgbClr val="000000"/>
                  </a:outerShdw>
                </a:effectLst>
              </a:rPr>
              <a:t>中的</a:t>
            </a:r>
            <a:r>
              <a:rPr lang="en-US" altLang="zh-CN" b="0" dirty="0">
                <a:solidFill>
                  <a:schemeClr val="tx1"/>
                </a:solidFill>
                <a:effectLst>
                  <a:outerShdw blurRad="38100" dist="38100" dir="2700000" algn="tl">
                    <a:srgbClr val="000000"/>
                  </a:outerShdw>
                </a:effectLst>
              </a:rPr>
              <a:t>x </a:t>
            </a:r>
          </a:p>
          <a:p>
            <a:pPr>
              <a:spcBef>
                <a:spcPct val="0"/>
              </a:spcBef>
              <a:buClrTx/>
              <a:defRPr/>
            </a:pPr>
            <a:r>
              <a:rPr lang="en-US" altLang="zh-CN" b="0" dirty="0">
                <a:solidFill>
                  <a:schemeClr val="tx1"/>
                </a:solidFill>
                <a:effectLst>
                  <a:outerShdw blurRad="38100" dist="38100" dir="2700000" algn="tl">
                    <a:srgbClr val="000000"/>
                  </a:outerShdw>
                </a:effectLst>
              </a:rPr>
              <a:t>f();  //A</a:t>
            </a:r>
            <a:r>
              <a:rPr lang="zh-CN" altLang="en-US" b="0" dirty="0">
                <a:solidFill>
                  <a:schemeClr val="tx1"/>
                </a:solidFill>
                <a:effectLst>
                  <a:outerShdw blurRad="38100" dist="38100" dir="2700000" algn="tl">
                    <a:srgbClr val="000000"/>
                  </a:outerShdw>
                </a:effectLst>
              </a:rPr>
              <a:t>中的</a:t>
            </a:r>
            <a:r>
              <a:rPr lang="en-US" altLang="zh-CN" b="0" dirty="0">
                <a:solidFill>
                  <a:schemeClr val="tx1"/>
                </a:solidFill>
                <a:effectLst>
                  <a:outerShdw blurRad="38100" dist="38100" dir="2700000" algn="tl">
                    <a:srgbClr val="000000"/>
                  </a:outerShdw>
                </a:effectLst>
              </a:rPr>
              <a:t>f</a:t>
            </a:r>
          </a:p>
          <a:p>
            <a:pPr>
              <a:spcBef>
                <a:spcPct val="0"/>
              </a:spcBef>
              <a:buClrTx/>
              <a:defRPr/>
            </a:pPr>
            <a:r>
              <a:rPr lang="en-US" altLang="zh-CN" b="0" dirty="0">
                <a:solidFill>
                  <a:schemeClr val="tx1"/>
                </a:solidFill>
                <a:effectLst>
                  <a:outerShdw blurRad="38100" dist="38100" dir="2700000" algn="tl">
                    <a:srgbClr val="000000"/>
                  </a:outerShdw>
                </a:effectLst>
              </a:rPr>
              <a:t>... B::x ...  //B</a:t>
            </a:r>
            <a:r>
              <a:rPr lang="zh-CN" altLang="en-US" b="0" dirty="0">
                <a:solidFill>
                  <a:schemeClr val="tx1"/>
                </a:solidFill>
                <a:effectLst>
                  <a:outerShdw blurRad="38100" dist="38100" dir="2700000" algn="tl">
                    <a:srgbClr val="000000"/>
                  </a:outerShdw>
                </a:effectLst>
              </a:rPr>
              <a:t>中的</a:t>
            </a:r>
            <a:r>
              <a:rPr lang="en-US" altLang="zh-CN" b="0" dirty="0">
                <a:solidFill>
                  <a:schemeClr val="tx1"/>
                </a:solidFill>
                <a:effectLst>
                  <a:outerShdw blurRad="38100" dist="38100" dir="2700000" algn="tl">
                    <a:srgbClr val="000000"/>
                  </a:outerShdw>
                </a:effectLst>
              </a:rPr>
              <a:t>x</a:t>
            </a:r>
          </a:p>
          <a:p>
            <a:pPr>
              <a:spcBef>
                <a:spcPct val="0"/>
              </a:spcBef>
              <a:buClrTx/>
              <a:defRPr/>
            </a:pPr>
            <a:r>
              <a:rPr lang="en-US" altLang="zh-CN" b="0" dirty="0">
                <a:solidFill>
                  <a:schemeClr val="tx1"/>
                </a:solidFill>
                <a:effectLst>
                  <a:outerShdw blurRad="38100" dist="38100" dir="2700000" algn="tl">
                    <a:srgbClr val="000000"/>
                  </a:outerShdw>
                </a:effectLst>
              </a:rPr>
              <a:t>B::f();  //B</a:t>
            </a:r>
            <a:r>
              <a:rPr lang="zh-CN" altLang="en-US" b="0" dirty="0">
                <a:solidFill>
                  <a:schemeClr val="tx1"/>
                </a:solidFill>
                <a:effectLst>
                  <a:outerShdw blurRad="38100" dist="38100" dir="2700000" algn="tl">
                    <a:srgbClr val="000000"/>
                  </a:outerShdw>
                </a:effectLst>
              </a:rPr>
              <a:t>中的</a:t>
            </a:r>
            <a:r>
              <a:rPr lang="en-US" altLang="zh-CN" b="0" dirty="0">
                <a:solidFill>
                  <a:schemeClr val="tx1"/>
                </a:solidFill>
                <a:effectLst>
                  <a:outerShdw blurRad="38100" dist="38100" dir="2700000" algn="tl">
                    <a:srgbClr val="000000"/>
                  </a:outerShdw>
                </a:effectLst>
              </a:rPr>
              <a:t>f</a:t>
            </a:r>
          </a:p>
        </p:txBody>
      </p:sp>
      <p:sp>
        <p:nvSpPr>
          <p:cNvPr id="56330" name="Text Box 10"/>
          <p:cNvSpPr txBox="1">
            <a:spLocks noChangeArrowheads="1"/>
          </p:cNvSpPr>
          <p:nvPr/>
        </p:nvSpPr>
        <p:spPr bwMode="auto">
          <a:xfrm>
            <a:off x="4716463" y="4751388"/>
            <a:ext cx="3959225" cy="1938992"/>
          </a:xfrm>
          <a:prstGeom prst="rect">
            <a:avLst/>
          </a:prstGeom>
          <a:solidFill>
            <a:srgbClr val="99663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buClrTx/>
              <a:defRPr/>
            </a:pPr>
            <a:r>
              <a:rPr lang="en-US" altLang="zh-CN" b="0" dirty="0">
                <a:solidFill>
                  <a:schemeClr val="tx1"/>
                </a:solidFill>
                <a:effectLst>
                  <a:outerShdw blurRad="38100" dist="38100" dir="2700000" algn="tl">
                    <a:srgbClr val="000000"/>
                  </a:outerShdw>
                </a:effectLst>
              </a:rPr>
              <a:t>using A::f;</a:t>
            </a:r>
          </a:p>
          <a:p>
            <a:pPr>
              <a:spcBef>
                <a:spcPct val="0"/>
              </a:spcBef>
              <a:buClrTx/>
              <a:defRPr/>
            </a:pPr>
            <a:r>
              <a:rPr lang="en-US" altLang="zh-CN" b="0" dirty="0">
                <a:solidFill>
                  <a:schemeClr val="tx1"/>
                </a:solidFill>
                <a:effectLst>
                  <a:outerShdw blurRad="38100" dist="38100" dir="2700000" algn="tl">
                    <a:srgbClr val="000000"/>
                  </a:outerShdw>
                </a:effectLst>
              </a:rPr>
              <a:t>... A::x ... //A</a:t>
            </a:r>
            <a:r>
              <a:rPr lang="zh-CN" altLang="en-US" b="0" dirty="0">
                <a:solidFill>
                  <a:schemeClr val="tx1"/>
                </a:solidFill>
                <a:effectLst>
                  <a:outerShdw blurRad="38100" dist="38100" dir="2700000" algn="tl">
                    <a:srgbClr val="000000"/>
                  </a:outerShdw>
                </a:effectLst>
              </a:rPr>
              <a:t>中的</a:t>
            </a:r>
            <a:r>
              <a:rPr lang="en-US" altLang="zh-CN" b="0" dirty="0">
                <a:solidFill>
                  <a:schemeClr val="tx1"/>
                </a:solidFill>
                <a:effectLst>
                  <a:outerShdw blurRad="38100" dist="38100" dir="2700000" algn="tl">
                    <a:srgbClr val="000000"/>
                  </a:outerShdw>
                </a:effectLst>
              </a:rPr>
              <a:t>x </a:t>
            </a:r>
          </a:p>
          <a:p>
            <a:pPr>
              <a:spcBef>
                <a:spcPct val="0"/>
              </a:spcBef>
              <a:buClrTx/>
              <a:defRPr/>
            </a:pPr>
            <a:r>
              <a:rPr lang="en-US" altLang="zh-CN" b="0" dirty="0">
                <a:solidFill>
                  <a:schemeClr val="tx1"/>
                </a:solidFill>
                <a:effectLst>
                  <a:outerShdw blurRad="38100" dist="38100" dir="2700000" algn="tl">
                    <a:srgbClr val="000000"/>
                  </a:outerShdw>
                </a:effectLst>
              </a:rPr>
              <a:t>f(); //A</a:t>
            </a:r>
            <a:r>
              <a:rPr lang="zh-CN" altLang="en-US" b="0" dirty="0">
                <a:solidFill>
                  <a:schemeClr val="tx1"/>
                </a:solidFill>
                <a:effectLst>
                  <a:outerShdw blurRad="38100" dist="38100" dir="2700000" algn="tl">
                    <a:srgbClr val="000000"/>
                  </a:outerShdw>
                </a:effectLst>
              </a:rPr>
              <a:t>中的</a:t>
            </a:r>
            <a:r>
              <a:rPr lang="en-US" altLang="zh-CN" b="0" dirty="0">
                <a:solidFill>
                  <a:schemeClr val="tx1"/>
                </a:solidFill>
                <a:effectLst>
                  <a:outerShdw blurRad="38100" dist="38100" dir="2700000" algn="tl">
                    <a:srgbClr val="000000"/>
                  </a:outerShdw>
                </a:effectLst>
              </a:rPr>
              <a:t>f</a:t>
            </a:r>
            <a:endParaRPr lang="en-US" altLang="zh-CN" b="0" dirty="0">
              <a:solidFill>
                <a:schemeClr val="tx1"/>
              </a:solidFill>
            </a:endParaRPr>
          </a:p>
          <a:p>
            <a:pPr>
              <a:spcBef>
                <a:spcPct val="0"/>
              </a:spcBef>
              <a:buClrTx/>
              <a:defRPr/>
            </a:pPr>
            <a:r>
              <a:rPr lang="en-US" altLang="zh-CN" b="0" dirty="0">
                <a:solidFill>
                  <a:schemeClr val="tx1"/>
                </a:solidFill>
                <a:effectLst>
                  <a:outerShdw blurRad="38100" dist="38100" dir="2700000" algn="tl">
                    <a:srgbClr val="000000"/>
                  </a:outerShdw>
                </a:effectLst>
              </a:rPr>
              <a:t>... B::x ...  //B</a:t>
            </a:r>
            <a:r>
              <a:rPr lang="zh-CN" altLang="en-US" b="0" dirty="0">
                <a:solidFill>
                  <a:schemeClr val="tx1"/>
                </a:solidFill>
                <a:effectLst>
                  <a:outerShdw blurRad="38100" dist="38100" dir="2700000" algn="tl">
                    <a:srgbClr val="000000"/>
                  </a:outerShdw>
                </a:effectLst>
              </a:rPr>
              <a:t>中的</a:t>
            </a:r>
            <a:r>
              <a:rPr lang="en-US" altLang="zh-CN" b="0" dirty="0">
                <a:solidFill>
                  <a:schemeClr val="tx1"/>
                </a:solidFill>
                <a:effectLst>
                  <a:outerShdw blurRad="38100" dist="38100" dir="2700000" algn="tl">
                    <a:srgbClr val="000000"/>
                  </a:outerShdw>
                </a:effectLst>
              </a:rPr>
              <a:t>x</a:t>
            </a:r>
          </a:p>
          <a:p>
            <a:pPr>
              <a:spcBef>
                <a:spcPct val="0"/>
              </a:spcBef>
              <a:buClrTx/>
              <a:defRPr/>
            </a:pPr>
            <a:r>
              <a:rPr lang="en-US" altLang="zh-CN" b="0" dirty="0">
                <a:solidFill>
                  <a:schemeClr val="tx1"/>
                </a:solidFill>
                <a:effectLst>
                  <a:outerShdw blurRad="38100" dist="38100" dir="2700000" algn="tl">
                    <a:srgbClr val="000000"/>
                  </a:outerShdw>
                </a:effectLst>
              </a:rPr>
              <a:t>B::f();  //B</a:t>
            </a:r>
            <a:r>
              <a:rPr lang="zh-CN" altLang="en-US" b="0" dirty="0">
                <a:solidFill>
                  <a:schemeClr val="tx1"/>
                </a:solidFill>
                <a:effectLst>
                  <a:outerShdw blurRad="38100" dist="38100" dir="2700000" algn="tl">
                    <a:srgbClr val="000000"/>
                  </a:outerShdw>
                </a:effectLst>
              </a:rPr>
              <a:t>中的</a:t>
            </a:r>
            <a:r>
              <a:rPr lang="en-US" altLang="zh-CN" b="0" dirty="0">
                <a:solidFill>
                  <a:schemeClr val="tx1"/>
                </a:solidFill>
                <a:effectLst>
                  <a:outerShdw blurRad="38100" dist="38100" dir="2700000" algn="tl">
                    <a:srgbClr val="000000"/>
                  </a:outerShdw>
                </a:effectLst>
              </a:rPr>
              <a:t>f</a:t>
            </a:r>
            <a:endParaRPr lang="en-US" altLang="zh-CN" b="0" dirty="0">
              <a:solidFill>
                <a:schemeClr val="tx1"/>
              </a:solidFill>
            </a:endParaRPr>
          </a:p>
        </p:txBody>
      </p:sp>
      <p:sp>
        <p:nvSpPr>
          <p:cNvPr id="51207" name="Text Box 0"/>
          <p:cNvSpPr txBox="1">
            <a:spLocks noChangeArrowheads="1"/>
          </p:cNvSpPr>
          <p:nvPr/>
        </p:nvSpPr>
        <p:spPr bwMode="auto">
          <a:xfrm>
            <a:off x="4664075" y="234950"/>
            <a:ext cx="1263650" cy="457200"/>
          </a:xfrm>
          <a:prstGeom prst="rect">
            <a:avLst/>
          </a:prstGeom>
          <a:solidFill>
            <a:srgbClr val="99663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eaLnBrk="0" hangingPunct="0">
              <a:buChar char="•"/>
              <a:defRPr sz="2800">
                <a:solidFill>
                  <a:schemeClr val="tx1"/>
                </a:solidFill>
                <a:latin typeface="Verdana" pitchFamily="34" charset="0"/>
                <a:ea typeface="宋体" charset="-122"/>
              </a:defRPr>
            </a:lvl2pPr>
            <a:lvl3pPr marL="1143000" indent="-228600" eaLnBrk="0" hangingPunct="0">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eaLnBrk="0" hangingPunct="0">
              <a:buClr>
                <a:schemeClr val="tx2"/>
              </a:buClr>
              <a:buChar char="•"/>
              <a:defRPr sz="2000">
                <a:solidFill>
                  <a:schemeClr val="tx1"/>
                </a:solidFill>
                <a:latin typeface="Verdana" pitchFamily="34" charset="0"/>
                <a:ea typeface="宋体" charset="-122"/>
              </a:defRPr>
            </a:lvl4pPr>
            <a:lvl5pPr marL="2057400" indent="-228600" eaLnBrk="0" hangingPunct="0">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0"/>
              </a:spcBef>
              <a:buClrTx/>
              <a:buSzTx/>
              <a:buFontTx/>
              <a:buNone/>
            </a:pPr>
            <a:r>
              <a:rPr lang="en-US" altLang="zh-CN" sz="2400" b="0"/>
              <a:t>//</a:t>
            </a:r>
            <a:r>
              <a:rPr lang="zh-CN" altLang="en-US" sz="2400" b="0"/>
              <a:t>模块</a:t>
            </a:r>
            <a:r>
              <a:rPr lang="en-US" altLang="zh-CN" sz="2400" b="0"/>
              <a:t>3</a:t>
            </a:r>
          </a:p>
        </p:txBody>
      </p:sp>
      <p:sp>
        <p:nvSpPr>
          <p:cNvPr id="51208" name="Text Box 1"/>
          <p:cNvSpPr txBox="1">
            <a:spLocks noChangeArrowheads="1"/>
          </p:cNvSpPr>
          <p:nvPr/>
        </p:nvSpPr>
        <p:spPr bwMode="auto">
          <a:xfrm>
            <a:off x="4229100" y="779463"/>
            <a:ext cx="5588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eaLnBrk="0" hangingPunct="0">
              <a:buChar char="•"/>
              <a:defRPr sz="2800">
                <a:solidFill>
                  <a:schemeClr val="tx1"/>
                </a:solidFill>
                <a:latin typeface="Verdana" pitchFamily="34" charset="0"/>
                <a:ea typeface="宋体" charset="-122"/>
              </a:defRPr>
            </a:lvl2pPr>
            <a:lvl3pPr marL="1143000" indent="-228600" eaLnBrk="0" hangingPunct="0">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eaLnBrk="0" hangingPunct="0">
              <a:buClr>
                <a:schemeClr val="tx2"/>
              </a:buClr>
              <a:buChar char="•"/>
              <a:defRPr sz="2000">
                <a:solidFill>
                  <a:schemeClr val="tx1"/>
                </a:solidFill>
                <a:latin typeface="Verdana" pitchFamily="34" charset="0"/>
                <a:ea typeface="宋体" charset="-122"/>
              </a:defRPr>
            </a:lvl4pPr>
            <a:lvl5pPr marL="2057400" indent="-228600" eaLnBrk="0" hangingPunct="0">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0"/>
              </a:spcBef>
              <a:buClrTx/>
              <a:buSzTx/>
              <a:buFontTx/>
              <a:buNone/>
            </a:pPr>
            <a:r>
              <a:rPr lang="en-US" altLang="zh-CN" sz="1800" b="0"/>
              <a:t>1</a:t>
            </a:r>
            <a:r>
              <a:rPr lang="zh-CN" altLang="en-US" sz="1800" b="0"/>
              <a:t>、</a:t>
            </a:r>
          </a:p>
        </p:txBody>
      </p:sp>
      <p:sp>
        <p:nvSpPr>
          <p:cNvPr id="51209" name="Text Box 2"/>
          <p:cNvSpPr txBox="1">
            <a:spLocks noChangeArrowheads="1"/>
          </p:cNvSpPr>
          <p:nvPr/>
        </p:nvSpPr>
        <p:spPr bwMode="auto">
          <a:xfrm>
            <a:off x="4157663" y="2579688"/>
            <a:ext cx="5588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eaLnBrk="0" hangingPunct="0">
              <a:buChar char="•"/>
              <a:defRPr sz="2800">
                <a:solidFill>
                  <a:schemeClr val="tx1"/>
                </a:solidFill>
                <a:latin typeface="Verdana" pitchFamily="34" charset="0"/>
                <a:ea typeface="宋体" charset="-122"/>
              </a:defRPr>
            </a:lvl2pPr>
            <a:lvl3pPr marL="1143000" indent="-228600" eaLnBrk="0" hangingPunct="0">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eaLnBrk="0" hangingPunct="0">
              <a:buClr>
                <a:schemeClr val="tx2"/>
              </a:buClr>
              <a:buChar char="•"/>
              <a:defRPr sz="2000">
                <a:solidFill>
                  <a:schemeClr val="tx1"/>
                </a:solidFill>
                <a:latin typeface="Verdana" pitchFamily="34" charset="0"/>
                <a:ea typeface="宋体" charset="-122"/>
              </a:defRPr>
            </a:lvl4pPr>
            <a:lvl5pPr marL="2057400" indent="-228600" eaLnBrk="0" hangingPunct="0">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0"/>
              </a:spcBef>
              <a:buClrTx/>
              <a:buSzTx/>
              <a:buFontTx/>
              <a:buNone/>
            </a:pPr>
            <a:r>
              <a:rPr lang="en-US" altLang="zh-CN" sz="1800" b="0" dirty="0"/>
              <a:t>2</a:t>
            </a:r>
            <a:r>
              <a:rPr lang="zh-CN" altLang="en-US" sz="1800" b="0" dirty="0"/>
              <a:t>、</a:t>
            </a:r>
          </a:p>
        </p:txBody>
      </p:sp>
      <p:sp>
        <p:nvSpPr>
          <p:cNvPr id="51210" name="Text Box 3"/>
          <p:cNvSpPr txBox="1">
            <a:spLocks noChangeArrowheads="1"/>
          </p:cNvSpPr>
          <p:nvPr/>
        </p:nvSpPr>
        <p:spPr bwMode="auto">
          <a:xfrm>
            <a:off x="4157663" y="4740275"/>
            <a:ext cx="558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eaLnBrk="0" hangingPunct="0">
              <a:buChar char="•"/>
              <a:defRPr sz="2800">
                <a:solidFill>
                  <a:schemeClr val="tx1"/>
                </a:solidFill>
                <a:latin typeface="Verdana" pitchFamily="34" charset="0"/>
                <a:ea typeface="宋体" charset="-122"/>
              </a:defRPr>
            </a:lvl2pPr>
            <a:lvl3pPr marL="1143000" indent="-228600" eaLnBrk="0" hangingPunct="0">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eaLnBrk="0" hangingPunct="0">
              <a:buClr>
                <a:schemeClr val="tx2"/>
              </a:buClr>
              <a:buChar char="•"/>
              <a:defRPr sz="2000">
                <a:solidFill>
                  <a:schemeClr val="tx1"/>
                </a:solidFill>
                <a:latin typeface="Verdana" pitchFamily="34" charset="0"/>
                <a:ea typeface="宋体" charset="-122"/>
              </a:defRPr>
            </a:lvl4pPr>
            <a:lvl5pPr marL="2057400" indent="-228600" eaLnBrk="0" hangingPunct="0">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0"/>
              </a:spcBef>
              <a:buClrTx/>
              <a:buSzTx/>
              <a:buFontTx/>
              <a:buNone/>
            </a:pPr>
            <a:r>
              <a:rPr lang="en-US" altLang="zh-CN" sz="1800" b="0" dirty="0"/>
              <a:t>3</a:t>
            </a:r>
            <a:r>
              <a:rPr lang="zh-CN" altLang="en-US" sz="1800" b="0" dirty="0"/>
              <a:t>、</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30" name="Rectangle 2"/>
          <p:cNvSpPr>
            <a:spLocks noGrp="1" noChangeArrowheads="1"/>
          </p:cNvSpPr>
          <p:nvPr>
            <p:ph type="title"/>
          </p:nvPr>
        </p:nvSpPr>
        <p:spPr>
          <a:xfrm>
            <a:off x="685800" y="304800"/>
            <a:ext cx="7772400" cy="533400"/>
          </a:xfrm>
        </p:spPr>
        <p:txBody>
          <a:bodyPr/>
          <a:lstStyle/>
          <a:p>
            <a:pPr eaLnBrk="1" hangingPunct="1">
              <a:defRPr/>
            </a:pPr>
            <a:r>
              <a:rPr lang="zh-CN" altLang="en-US" smtClean="0">
                <a:solidFill>
                  <a:srgbClr val="FFFF00"/>
                </a:solidFill>
              </a:rPr>
              <a:t>变量的生存期（存储分配）</a:t>
            </a:r>
            <a:r>
              <a:rPr lang="zh-CN" altLang="en-US" b="1" smtClean="0"/>
              <a:t> </a:t>
            </a:r>
          </a:p>
        </p:txBody>
      </p:sp>
      <p:sp>
        <p:nvSpPr>
          <p:cNvPr id="355331" name="Rectangle 3"/>
          <p:cNvSpPr>
            <a:spLocks noGrp="1" noChangeArrowheads="1"/>
          </p:cNvSpPr>
          <p:nvPr>
            <p:ph type="body" idx="1"/>
          </p:nvPr>
        </p:nvSpPr>
        <p:spPr>
          <a:xfrm>
            <a:off x="250825" y="1412875"/>
            <a:ext cx="8353425" cy="5184775"/>
          </a:xfrm>
        </p:spPr>
        <p:txBody>
          <a:bodyPr>
            <a:normAutofit/>
          </a:bodyPr>
          <a:lstStyle/>
          <a:p>
            <a:pPr eaLnBrk="1" hangingPunct="1">
              <a:defRPr/>
            </a:pPr>
            <a:r>
              <a:rPr lang="zh-CN" altLang="en-US" dirty="0" smtClean="0"/>
              <a:t>把程序运行时一个变量拥有内存空间的时间段称为该</a:t>
            </a:r>
            <a:r>
              <a:rPr lang="zh-CN" altLang="en-US" dirty="0" smtClean="0">
                <a:solidFill>
                  <a:schemeClr val="folHlink"/>
                </a:solidFill>
              </a:rPr>
              <a:t>变量的生存期</a:t>
            </a:r>
            <a:r>
              <a:rPr lang="zh-CN" altLang="en-US" dirty="0" smtClean="0"/>
              <a:t>。 </a:t>
            </a:r>
          </a:p>
          <a:p>
            <a:pPr lvl="1" eaLnBrk="1" hangingPunct="1">
              <a:defRPr/>
            </a:pPr>
            <a:r>
              <a:rPr lang="zh-CN" altLang="en-US" sz="2400" dirty="0" smtClean="0">
                <a:solidFill>
                  <a:schemeClr val="folHlink"/>
                </a:solidFill>
              </a:rPr>
              <a:t>静态</a:t>
            </a:r>
            <a:r>
              <a:rPr lang="zh-CN" altLang="en-US" sz="2400" dirty="0" smtClean="0"/>
              <a:t>：从程序开始执行时就进行内存空间分配，直到程序结束才收回它们的空间。</a:t>
            </a:r>
            <a:r>
              <a:rPr lang="zh-CN" altLang="en-US" sz="2400" dirty="0" smtClean="0">
                <a:solidFill>
                  <a:schemeClr val="folHlink"/>
                </a:solidFill>
              </a:rPr>
              <a:t>全局变量</a:t>
            </a:r>
            <a:r>
              <a:rPr lang="zh-CN" altLang="en-US" sz="2400" dirty="0" smtClean="0"/>
              <a:t>具有静态生存期 。</a:t>
            </a:r>
          </a:p>
          <a:p>
            <a:pPr lvl="1" eaLnBrk="1" hangingPunct="1">
              <a:defRPr/>
            </a:pPr>
            <a:r>
              <a:rPr lang="zh-CN" altLang="en-US" sz="2400" dirty="0" smtClean="0">
                <a:solidFill>
                  <a:schemeClr val="folHlink"/>
                </a:solidFill>
              </a:rPr>
              <a:t>自动</a:t>
            </a:r>
            <a:r>
              <a:rPr lang="zh-CN" altLang="en-US" sz="2400" dirty="0" smtClean="0"/>
              <a:t>：内存空间在程序执行到定义它们的复合语句（包括函数）时才分配，当定义它们的</a:t>
            </a:r>
            <a:r>
              <a:rPr lang="zh-CN" altLang="en-US" sz="2400" dirty="0"/>
              <a:t>复合语句（包括函数）执行</a:t>
            </a:r>
            <a:r>
              <a:rPr lang="zh-CN" altLang="en-US" sz="2400" dirty="0" smtClean="0"/>
              <a:t>结束时，它们的空间将被收回。</a:t>
            </a:r>
            <a:r>
              <a:rPr lang="zh-CN" altLang="en-US" sz="2400" dirty="0" smtClean="0">
                <a:solidFill>
                  <a:schemeClr val="folHlink"/>
                </a:solidFill>
              </a:rPr>
              <a:t>局部变量和函数的</a:t>
            </a:r>
            <a:r>
              <a:rPr lang="zh-CN" altLang="en-US" sz="2400" dirty="0">
                <a:solidFill>
                  <a:schemeClr val="folHlink"/>
                </a:solidFill>
              </a:rPr>
              <a:t>形式</a:t>
            </a:r>
            <a:r>
              <a:rPr lang="zh-CN" altLang="en-US" sz="2400" dirty="0" smtClean="0">
                <a:solidFill>
                  <a:schemeClr val="folHlink"/>
                </a:solidFill>
              </a:rPr>
              <a:t>参数</a:t>
            </a:r>
            <a:r>
              <a:rPr lang="zh-CN" altLang="en-US" sz="2400" dirty="0" smtClean="0"/>
              <a:t>一般具有自动生存期。 </a:t>
            </a:r>
          </a:p>
          <a:p>
            <a:pPr lvl="1" eaLnBrk="1" hangingPunct="1">
              <a:defRPr/>
            </a:pPr>
            <a:r>
              <a:rPr lang="zh-CN" altLang="en-US" sz="2400" dirty="0" smtClean="0">
                <a:solidFill>
                  <a:schemeClr val="folHlink"/>
                </a:solidFill>
              </a:rPr>
              <a:t>动态 </a:t>
            </a:r>
            <a:r>
              <a:rPr lang="zh-CN" altLang="en-US" sz="2400" dirty="0" smtClean="0"/>
              <a:t>：内存空间在程序中显式地用</a:t>
            </a:r>
            <a:r>
              <a:rPr lang="en-US" altLang="zh-CN" sz="2400" dirty="0" smtClean="0"/>
              <a:t>new</a:t>
            </a:r>
            <a:r>
              <a:rPr lang="zh-CN" altLang="en-US" sz="2400" dirty="0" smtClean="0"/>
              <a:t>操作或</a:t>
            </a:r>
            <a:r>
              <a:rPr lang="en-US" altLang="zh-CN" sz="2400" dirty="0" err="1" smtClean="0"/>
              <a:t>malloc</a:t>
            </a:r>
            <a:r>
              <a:rPr lang="zh-CN" altLang="en-US" sz="2400" dirty="0" smtClean="0"/>
              <a:t>库函数分配、用</a:t>
            </a:r>
            <a:r>
              <a:rPr lang="en-US" altLang="zh-CN" sz="2400" dirty="0" smtClean="0"/>
              <a:t>delete</a:t>
            </a:r>
            <a:r>
              <a:rPr lang="zh-CN" altLang="en-US" sz="2400" dirty="0" smtClean="0"/>
              <a:t>操作或</a:t>
            </a:r>
            <a:r>
              <a:rPr lang="en-US" altLang="zh-CN" sz="2400" dirty="0" smtClean="0"/>
              <a:t>free</a:t>
            </a:r>
            <a:r>
              <a:rPr lang="zh-CN" altLang="en-US" sz="2400" dirty="0" smtClean="0"/>
              <a:t>库函数收回。</a:t>
            </a:r>
            <a:r>
              <a:rPr lang="zh-CN" altLang="en-US" sz="2400" dirty="0" smtClean="0">
                <a:solidFill>
                  <a:schemeClr val="folHlink"/>
                </a:solidFill>
              </a:rPr>
              <a:t>动态变量</a:t>
            </a:r>
            <a:r>
              <a:rPr lang="zh-CN" altLang="en-US" sz="2400" dirty="0" smtClean="0"/>
              <a:t>具有动态生存期。</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4" name="Rectangle 2"/>
          <p:cNvSpPr>
            <a:spLocks noGrp="1" noChangeArrowheads="1"/>
          </p:cNvSpPr>
          <p:nvPr>
            <p:ph type="title"/>
          </p:nvPr>
        </p:nvSpPr>
        <p:spPr>
          <a:xfrm>
            <a:off x="685800" y="152400"/>
            <a:ext cx="7772400" cy="838200"/>
          </a:xfrm>
        </p:spPr>
        <p:txBody>
          <a:bodyPr/>
          <a:lstStyle/>
          <a:p>
            <a:pPr eaLnBrk="1" hangingPunct="1">
              <a:defRPr/>
            </a:pPr>
            <a:r>
              <a:rPr lang="zh-CN" altLang="en-US" smtClean="0"/>
              <a:t>存储类修饰符</a:t>
            </a:r>
            <a:r>
              <a:rPr lang="zh-CN" altLang="en-US" b="1" smtClean="0"/>
              <a:t> </a:t>
            </a:r>
          </a:p>
        </p:txBody>
      </p:sp>
      <p:sp>
        <p:nvSpPr>
          <p:cNvPr id="356355" name="Rectangle 3"/>
          <p:cNvSpPr>
            <a:spLocks noGrp="1" noChangeArrowheads="1"/>
          </p:cNvSpPr>
          <p:nvPr>
            <p:ph type="body" idx="1"/>
          </p:nvPr>
        </p:nvSpPr>
        <p:spPr>
          <a:xfrm>
            <a:off x="179388" y="1219200"/>
            <a:ext cx="8583612" cy="5378450"/>
          </a:xfrm>
        </p:spPr>
        <p:txBody>
          <a:bodyPr/>
          <a:lstStyle/>
          <a:p>
            <a:pPr eaLnBrk="1" hangingPunct="1">
              <a:defRPr/>
            </a:pPr>
            <a:r>
              <a:rPr lang="zh-CN" altLang="en-US" dirty="0" smtClean="0"/>
              <a:t>在定义局部变量时，可以为它们加上存储类修饰符来</a:t>
            </a:r>
            <a:r>
              <a:rPr lang="zh-CN" altLang="en-US" dirty="0" smtClean="0">
                <a:solidFill>
                  <a:srgbClr val="FFC000"/>
                </a:solidFill>
              </a:rPr>
              <a:t>显式地</a:t>
            </a:r>
            <a:r>
              <a:rPr lang="zh-CN" altLang="en-US" dirty="0" smtClean="0"/>
              <a:t>指出它们的生存期。 </a:t>
            </a:r>
          </a:p>
          <a:p>
            <a:pPr lvl="1" eaLnBrk="1" hangingPunct="1">
              <a:defRPr/>
            </a:pPr>
            <a:r>
              <a:rPr lang="en-US" altLang="zh-CN" dirty="0" smtClean="0"/>
              <a:t>auto</a:t>
            </a:r>
            <a:r>
              <a:rPr lang="zh-CN" altLang="en-US" dirty="0" smtClean="0"/>
              <a:t>：局部变量具有自动生存期。局部变量的默认存储类为</a:t>
            </a:r>
            <a:r>
              <a:rPr lang="en-US" altLang="zh-CN" dirty="0" smtClean="0"/>
              <a:t>auto</a:t>
            </a:r>
            <a:r>
              <a:rPr lang="zh-CN" altLang="en-US" dirty="0" smtClean="0"/>
              <a:t>。 </a:t>
            </a:r>
          </a:p>
          <a:p>
            <a:pPr lvl="1" eaLnBrk="1" hangingPunct="1">
              <a:defRPr/>
            </a:pPr>
            <a:r>
              <a:rPr lang="en-US" altLang="zh-CN" dirty="0" smtClean="0"/>
              <a:t>static</a:t>
            </a:r>
            <a:r>
              <a:rPr lang="zh-CN" altLang="en-US" dirty="0" smtClean="0"/>
              <a:t>：局部变量具有静态生存期。它只在函数第一次调用时进行初始化，以后调用中不再进行初始化，它的值为上一次函数调用结束时的值。 </a:t>
            </a:r>
          </a:p>
          <a:p>
            <a:pPr lvl="1" eaLnBrk="1" hangingPunct="1">
              <a:defRPr/>
            </a:pPr>
            <a:r>
              <a:rPr lang="en-US" altLang="zh-CN" dirty="0" smtClean="0"/>
              <a:t>register</a:t>
            </a:r>
            <a:r>
              <a:rPr lang="zh-CN" altLang="en-US" dirty="0" smtClean="0"/>
              <a:t>：局部变量也具有自动生存期，</a:t>
            </a:r>
            <a:r>
              <a:rPr lang="zh-CN" altLang="en-US" dirty="0"/>
              <a:t>但</a:t>
            </a:r>
            <a:r>
              <a:rPr lang="zh-CN" altLang="en-US" dirty="0" smtClean="0"/>
              <a:t>由编译程序根据</a:t>
            </a:r>
            <a:r>
              <a:rPr lang="en-US" altLang="zh-CN" dirty="0" smtClean="0"/>
              <a:t>CPU</a:t>
            </a:r>
            <a:r>
              <a:rPr lang="zh-CN" altLang="en-US" dirty="0" smtClean="0"/>
              <a:t>寄存器的使用情况来决定是否存放在寄存器中。</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9" name="Rectangle 3"/>
          <p:cNvSpPr>
            <a:spLocks noGrp="1" noChangeArrowheads="1"/>
          </p:cNvSpPr>
          <p:nvPr>
            <p:ph type="body" idx="1"/>
          </p:nvPr>
        </p:nvSpPr>
        <p:spPr>
          <a:xfrm>
            <a:off x="457200" y="476250"/>
            <a:ext cx="8229600" cy="5654675"/>
          </a:xfrm>
        </p:spPr>
        <p:txBody>
          <a:bodyPr/>
          <a:lstStyle/>
          <a:p>
            <a:pPr eaLnBrk="1" hangingPunct="1">
              <a:lnSpc>
                <a:spcPct val="90000"/>
              </a:lnSpc>
              <a:buFont typeface="Wingdings" pitchFamily="2" charset="2"/>
              <a:buNone/>
              <a:defRPr/>
            </a:pPr>
            <a:r>
              <a:rPr lang="en-US" altLang="zh-CN" sz="2800" dirty="0" smtClean="0"/>
              <a:t>void f()</a:t>
            </a:r>
          </a:p>
          <a:p>
            <a:pPr eaLnBrk="1" hangingPunct="1">
              <a:lnSpc>
                <a:spcPct val="90000"/>
              </a:lnSpc>
              <a:buFont typeface="Wingdings" pitchFamily="2" charset="2"/>
              <a:buNone/>
              <a:defRPr/>
            </a:pPr>
            <a:r>
              <a:rPr lang="en-US" altLang="zh-CN" sz="2800" dirty="0" smtClean="0"/>
              <a:t>{ </a:t>
            </a:r>
            <a:r>
              <a:rPr lang="en-US" altLang="zh-CN" sz="2800" dirty="0" smtClean="0">
                <a:solidFill>
                  <a:srgbClr val="FFC000"/>
                </a:solidFill>
              </a:rPr>
              <a:t>auto</a:t>
            </a:r>
            <a:r>
              <a:rPr lang="en-US" altLang="zh-CN" sz="2800" dirty="0" smtClean="0"/>
              <a:t> </a:t>
            </a:r>
            <a:r>
              <a:rPr lang="en-US" altLang="zh-CN" sz="2800" dirty="0" err="1" smtClean="0"/>
              <a:t>int</a:t>
            </a:r>
            <a:r>
              <a:rPr lang="en-US" altLang="zh-CN" sz="2800" dirty="0" smtClean="0"/>
              <a:t> x=0; //auto</a:t>
            </a:r>
            <a:r>
              <a:rPr lang="zh-CN" altLang="en-US" sz="2800" dirty="0" smtClean="0"/>
              <a:t>一般不写</a:t>
            </a:r>
          </a:p>
          <a:p>
            <a:pPr eaLnBrk="1" hangingPunct="1">
              <a:lnSpc>
                <a:spcPct val="90000"/>
              </a:lnSpc>
              <a:buFont typeface="Wingdings" pitchFamily="2" charset="2"/>
              <a:buNone/>
              <a:defRPr/>
            </a:pPr>
            <a:r>
              <a:rPr lang="zh-CN" altLang="en-US" sz="2800" dirty="0" smtClean="0"/>
              <a:t>   </a:t>
            </a:r>
            <a:r>
              <a:rPr lang="en-US" altLang="zh-CN" sz="2800" dirty="0" smtClean="0">
                <a:solidFill>
                  <a:srgbClr val="FFC000"/>
                </a:solidFill>
              </a:rPr>
              <a:t>static</a:t>
            </a:r>
            <a:r>
              <a:rPr lang="en-US" altLang="zh-CN" sz="2800" dirty="0" smtClean="0"/>
              <a:t> </a:t>
            </a:r>
            <a:r>
              <a:rPr lang="en-US" altLang="zh-CN" sz="2800" dirty="0" err="1" smtClean="0"/>
              <a:t>int</a:t>
            </a:r>
            <a:r>
              <a:rPr lang="en-US" altLang="zh-CN" sz="2800" dirty="0" smtClean="0"/>
              <a:t> y=1;</a:t>
            </a:r>
          </a:p>
          <a:p>
            <a:pPr eaLnBrk="1" hangingPunct="1">
              <a:lnSpc>
                <a:spcPct val="90000"/>
              </a:lnSpc>
              <a:buFont typeface="Wingdings" pitchFamily="2" charset="2"/>
              <a:buNone/>
              <a:defRPr/>
            </a:pPr>
            <a:r>
              <a:rPr lang="en-US" altLang="zh-CN" sz="2800" dirty="0" smtClean="0"/>
              <a:t>   </a:t>
            </a:r>
            <a:r>
              <a:rPr lang="en-US" altLang="zh-CN" sz="2800" dirty="0" smtClean="0">
                <a:solidFill>
                  <a:srgbClr val="FFC000"/>
                </a:solidFill>
              </a:rPr>
              <a:t>register</a:t>
            </a:r>
            <a:r>
              <a:rPr lang="en-US" altLang="zh-CN" sz="2800" dirty="0" smtClean="0"/>
              <a:t> </a:t>
            </a:r>
            <a:r>
              <a:rPr lang="en-US" altLang="zh-CN" sz="2800" dirty="0" err="1" smtClean="0"/>
              <a:t>int</a:t>
            </a:r>
            <a:r>
              <a:rPr lang="en-US" altLang="zh-CN" sz="2800" dirty="0" smtClean="0"/>
              <a:t> z=0;</a:t>
            </a:r>
          </a:p>
          <a:p>
            <a:pPr eaLnBrk="1" hangingPunct="1">
              <a:lnSpc>
                <a:spcPct val="90000"/>
              </a:lnSpc>
              <a:buFont typeface="Wingdings" pitchFamily="2" charset="2"/>
              <a:buNone/>
              <a:defRPr/>
            </a:pPr>
            <a:r>
              <a:rPr lang="en-US" altLang="zh-CN" sz="2800" dirty="0" smtClean="0"/>
              <a:t>   x++; y++; z++;</a:t>
            </a:r>
          </a:p>
          <a:p>
            <a:pPr eaLnBrk="1" hangingPunct="1">
              <a:lnSpc>
                <a:spcPct val="90000"/>
              </a:lnSpc>
              <a:buFont typeface="Wingdings" pitchFamily="2" charset="2"/>
              <a:buNone/>
              <a:defRPr/>
            </a:pPr>
            <a:r>
              <a:rPr lang="en-US" altLang="zh-CN" sz="2800" dirty="0" smtClean="0"/>
              <a:t>   </a:t>
            </a:r>
            <a:r>
              <a:rPr lang="en-US" altLang="zh-CN" sz="2800" dirty="0" err="1" smtClean="0"/>
              <a:t>cout</a:t>
            </a:r>
            <a:r>
              <a:rPr lang="en-US" altLang="zh-CN" sz="2800" dirty="0" smtClean="0"/>
              <a:t> &lt;&lt; x &lt;&lt; y &lt;&lt; z &lt;&lt; </a:t>
            </a:r>
            <a:r>
              <a:rPr lang="en-US" altLang="zh-CN" sz="2800" dirty="0" err="1" smtClean="0"/>
              <a:t>endl</a:t>
            </a:r>
            <a:r>
              <a:rPr lang="en-US" altLang="zh-CN" sz="2800" dirty="0" smtClean="0"/>
              <a:t>;</a:t>
            </a:r>
          </a:p>
          <a:p>
            <a:pPr eaLnBrk="1" hangingPunct="1">
              <a:lnSpc>
                <a:spcPct val="90000"/>
              </a:lnSpc>
              <a:buFont typeface="Wingdings" pitchFamily="2" charset="2"/>
              <a:buNone/>
              <a:defRPr/>
            </a:pPr>
            <a:r>
              <a:rPr lang="en-US" altLang="zh-CN" sz="2800" dirty="0" smtClean="0"/>
              <a:t>}</a:t>
            </a:r>
          </a:p>
          <a:p>
            <a:pPr eaLnBrk="1" hangingPunct="1">
              <a:lnSpc>
                <a:spcPct val="90000"/>
              </a:lnSpc>
              <a:buFont typeface="Wingdings" pitchFamily="2" charset="2"/>
              <a:buNone/>
              <a:defRPr/>
            </a:pPr>
            <a:r>
              <a:rPr lang="en-US" altLang="zh-CN" sz="2800" dirty="0" err="1" smtClean="0"/>
              <a:t>int</a:t>
            </a:r>
            <a:r>
              <a:rPr lang="en-US" altLang="zh-CN" sz="2800" dirty="0" smtClean="0"/>
              <a:t> main()</a:t>
            </a:r>
          </a:p>
          <a:p>
            <a:pPr eaLnBrk="1" hangingPunct="1">
              <a:lnSpc>
                <a:spcPct val="90000"/>
              </a:lnSpc>
              <a:buFont typeface="Wingdings" pitchFamily="2" charset="2"/>
              <a:buNone/>
              <a:defRPr/>
            </a:pPr>
            <a:r>
              <a:rPr lang="en-US" altLang="zh-CN" sz="2800" dirty="0" smtClean="0"/>
              <a:t>{ f();  //</a:t>
            </a:r>
            <a:r>
              <a:rPr lang="zh-CN" altLang="en-US" sz="2800" dirty="0" smtClean="0"/>
              <a:t>输出：</a:t>
            </a:r>
            <a:r>
              <a:rPr lang="en-US" altLang="zh-CN" sz="2800" dirty="0" smtClean="0"/>
              <a:t>1 2 1</a:t>
            </a:r>
          </a:p>
          <a:p>
            <a:pPr eaLnBrk="1" hangingPunct="1">
              <a:lnSpc>
                <a:spcPct val="90000"/>
              </a:lnSpc>
              <a:buFont typeface="Wingdings" pitchFamily="2" charset="2"/>
              <a:buNone/>
              <a:defRPr/>
            </a:pPr>
            <a:r>
              <a:rPr lang="en-US" altLang="zh-CN" sz="2800" dirty="0" smtClean="0"/>
              <a:t>   f(); //</a:t>
            </a:r>
            <a:r>
              <a:rPr lang="zh-CN" altLang="en-US" sz="2800" dirty="0" smtClean="0"/>
              <a:t>输出：</a:t>
            </a:r>
            <a:r>
              <a:rPr lang="en-US" altLang="zh-CN" sz="2800" dirty="0" smtClean="0"/>
              <a:t>1 3 1</a:t>
            </a:r>
          </a:p>
          <a:p>
            <a:pPr eaLnBrk="1" hangingPunct="1">
              <a:lnSpc>
                <a:spcPct val="90000"/>
              </a:lnSpc>
              <a:buFont typeface="Wingdings" pitchFamily="2" charset="2"/>
              <a:buNone/>
              <a:defRPr/>
            </a:pPr>
            <a:r>
              <a:rPr lang="en-US" altLang="zh-CN" sz="2800" dirty="0" smtClean="0"/>
              <a:t>   ......</a:t>
            </a:r>
          </a:p>
          <a:p>
            <a:pPr eaLnBrk="1" hangingPunct="1">
              <a:lnSpc>
                <a:spcPct val="90000"/>
              </a:lnSpc>
              <a:buFont typeface="Wingdings" pitchFamily="2" charset="2"/>
              <a:buNone/>
              <a:defRPr/>
            </a:pPr>
            <a:r>
              <a:rPr lang="en-US" altLang="zh-CN" sz="2800" dirty="0" smtClean="0"/>
              <a:t>}</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Rectangle 2"/>
          <p:cNvSpPr>
            <a:spLocks noGrp="1" noChangeArrowheads="1"/>
          </p:cNvSpPr>
          <p:nvPr>
            <p:ph type="title"/>
          </p:nvPr>
        </p:nvSpPr>
        <p:spPr/>
        <p:txBody>
          <a:bodyPr/>
          <a:lstStyle/>
          <a:p>
            <a:pPr eaLnBrk="1" hangingPunct="1">
              <a:defRPr/>
            </a:pPr>
            <a:r>
              <a:rPr lang="zh-CN" altLang="en-US" smtClean="0"/>
              <a:t>随机数函数的一种实现</a:t>
            </a:r>
          </a:p>
        </p:txBody>
      </p:sp>
      <p:sp>
        <p:nvSpPr>
          <p:cNvPr id="364547" name="Rectangle 3"/>
          <p:cNvSpPr>
            <a:spLocks noGrp="1" noChangeArrowheads="1"/>
          </p:cNvSpPr>
          <p:nvPr>
            <p:ph type="body" idx="1"/>
          </p:nvPr>
        </p:nvSpPr>
        <p:spPr>
          <a:xfrm>
            <a:off x="457200" y="1600200"/>
            <a:ext cx="8218488" cy="4853136"/>
          </a:xfrm>
        </p:spPr>
        <p:txBody>
          <a:bodyPr>
            <a:normAutofit/>
          </a:bodyPr>
          <a:lstStyle/>
          <a:p>
            <a:pPr eaLnBrk="1" hangingPunct="1">
              <a:buFont typeface="Wingdings" pitchFamily="2" charset="2"/>
              <a:buNone/>
              <a:defRPr/>
            </a:pPr>
            <a:r>
              <a:rPr lang="en-US" altLang="zh-CN" sz="2800" dirty="0" smtClean="0"/>
              <a:t>unsigned </a:t>
            </a:r>
            <a:r>
              <a:rPr lang="en-US" altLang="zh-CN" sz="2800" dirty="0" err="1" smtClean="0"/>
              <a:t>int</a:t>
            </a:r>
            <a:r>
              <a:rPr lang="en-US" altLang="zh-CN" sz="2800" dirty="0" smtClean="0"/>
              <a:t> random()</a:t>
            </a:r>
          </a:p>
          <a:p>
            <a:pPr eaLnBrk="1" hangingPunct="1">
              <a:buFont typeface="Wingdings" pitchFamily="2" charset="2"/>
              <a:buNone/>
              <a:defRPr/>
            </a:pPr>
            <a:r>
              <a:rPr lang="en-US" altLang="zh-CN" sz="2800" dirty="0" smtClean="0"/>
              <a:t>{	static unsigned </a:t>
            </a:r>
            <a:r>
              <a:rPr lang="en-US" altLang="zh-CN" sz="2800" dirty="0" err="1" smtClean="0"/>
              <a:t>int</a:t>
            </a:r>
            <a:r>
              <a:rPr lang="en-US" altLang="zh-CN" sz="2800" dirty="0" smtClean="0"/>
              <a:t> seed=1;</a:t>
            </a:r>
          </a:p>
          <a:p>
            <a:pPr eaLnBrk="1" hangingPunct="1">
              <a:buFont typeface="Wingdings" pitchFamily="2" charset="2"/>
              <a:buNone/>
              <a:defRPr/>
            </a:pPr>
            <a:r>
              <a:rPr lang="en-US" altLang="zh-CN" sz="2800" dirty="0" smtClean="0"/>
              <a:t>	seed = (25173*seed+13849)%65536;</a:t>
            </a:r>
          </a:p>
          <a:p>
            <a:pPr eaLnBrk="1" hangingPunct="1">
              <a:buFont typeface="Wingdings" pitchFamily="2" charset="2"/>
              <a:buNone/>
              <a:defRPr/>
            </a:pPr>
            <a:r>
              <a:rPr lang="en-US" altLang="zh-CN" sz="2800" dirty="0" smtClean="0"/>
              <a:t>	return seed;</a:t>
            </a:r>
          </a:p>
          <a:p>
            <a:pPr eaLnBrk="1" hangingPunct="1">
              <a:buFont typeface="Wingdings" pitchFamily="2" charset="2"/>
              <a:buNone/>
              <a:defRPr/>
            </a:pPr>
            <a:r>
              <a:rPr lang="en-US" altLang="zh-CN" sz="2800" dirty="0" smtClean="0"/>
              <a:t>}</a:t>
            </a:r>
          </a:p>
          <a:p>
            <a:pPr eaLnBrk="1" hangingPunct="1">
              <a:defRPr/>
            </a:pPr>
            <a:r>
              <a:rPr lang="zh-CN" altLang="en-US" sz="2800" dirty="0" smtClean="0"/>
              <a:t>把</a:t>
            </a:r>
            <a:r>
              <a:rPr lang="en-US" altLang="zh-CN" sz="2800" dirty="0" smtClean="0"/>
              <a:t>seed</a:t>
            </a:r>
            <a:r>
              <a:rPr lang="zh-CN" altLang="en-US" sz="2800" dirty="0" smtClean="0"/>
              <a:t>定义成全局变量也能达到效果，但全局变量不</a:t>
            </a:r>
            <a:r>
              <a:rPr lang="zh-CN" altLang="en-US" sz="2800" dirty="0"/>
              <a:t>安全！</a:t>
            </a:r>
            <a:endParaRPr lang="en-US" altLang="zh-CN" sz="2800" dirty="0" smtClean="0"/>
          </a:p>
          <a:p>
            <a:pPr lvl="1" eaLnBrk="1" hangingPunct="1">
              <a:defRPr/>
            </a:pPr>
            <a:r>
              <a:rPr lang="zh-CN" altLang="en-US" sz="2400" dirty="0" smtClean="0"/>
              <a:t>因为</a:t>
            </a:r>
            <a:r>
              <a:rPr lang="zh-CN" altLang="en-US" sz="2400" dirty="0"/>
              <a:t>全局变量能被所有函数访问，而</a:t>
            </a:r>
            <a:r>
              <a:rPr lang="en-US" altLang="zh-CN" sz="2400" dirty="0"/>
              <a:t>static</a:t>
            </a:r>
            <a:r>
              <a:rPr lang="zh-CN" altLang="en-US" sz="2400" dirty="0"/>
              <a:t>局部变量</a:t>
            </a:r>
            <a:r>
              <a:rPr lang="zh-CN" altLang="en-US" sz="2400" dirty="0" smtClean="0"/>
              <a:t>可</a:t>
            </a:r>
            <a:r>
              <a:rPr lang="zh-CN" altLang="en-US" sz="2400" dirty="0"/>
              <a:t>以</a:t>
            </a:r>
            <a:r>
              <a:rPr lang="zh-CN" altLang="en-US" sz="2400" dirty="0" smtClean="0"/>
              <a:t>受到</a:t>
            </a:r>
            <a:r>
              <a:rPr lang="zh-CN" altLang="en-US" sz="2400" dirty="0"/>
              <a:t>作用域的保护，仅限于某个函数使用。</a:t>
            </a:r>
            <a:endParaRPr lang="zh-CN" altLang="en-US" sz="2400" dirty="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2" name="Rectangle 2"/>
          <p:cNvSpPr>
            <a:spLocks noGrp="1" noChangeArrowheads="1"/>
          </p:cNvSpPr>
          <p:nvPr>
            <p:ph type="title"/>
          </p:nvPr>
        </p:nvSpPr>
        <p:spPr/>
        <p:txBody>
          <a:bodyPr/>
          <a:lstStyle/>
          <a:p>
            <a:pPr eaLnBrk="1" hangingPunct="1">
              <a:defRPr/>
            </a:pPr>
            <a:r>
              <a:rPr lang="zh-CN" altLang="en-US" smtClean="0"/>
              <a:t>程序实体在内存中的安排</a:t>
            </a:r>
          </a:p>
        </p:txBody>
      </p:sp>
      <p:sp>
        <p:nvSpPr>
          <p:cNvPr id="358403" name="Rectangle 3"/>
          <p:cNvSpPr>
            <a:spLocks noGrp="1" noChangeArrowheads="1"/>
          </p:cNvSpPr>
          <p:nvPr>
            <p:ph type="body" idx="1"/>
          </p:nvPr>
        </p:nvSpPr>
        <p:spPr>
          <a:xfrm>
            <a:off x="250825" y="1557338"/>
            <a:ext cx="8291513" cy="5184775"/>
          </a:xfrm>
        </p:spPr>
        <p:txBody>
          <a:bodyPr>
            <a:normAutofit/>
          </a:bodyPr>
          <a:lstStyle/>
          <a:p>
            <a:pPr eaLnBrk="1" hangingPunct="1">
              <a:defRPr/>
            </a:pPr>
            <a:r>
              <a:rPr lang="zh-CN" altLang="en-US" sz="2400" dirty="0" smtClean="0">
                <a:solidFill>
                  <a:schemeClr val="folHlink"/>
                </a:solidFill>
              </a:rPr>
              <a:t>静态数据区</a:t>
            </a:r>
            <a:r>
              <a:rPr lang="zh-CN" altLang="en-US" sz="2400" dirty="0" smtClean="0"/>
              <a:t>用于全局变量、</a:t>
            </a:r>
            <a:r>
              <a:rPr lang="en-US" altLang="zh-CN" sz="2400" dirty="0" smtClean="0"/>
              <a:t>static</a:t>
            </a:r>
            <a:r>
              <a:rPr lang="zh-CN" altLang="en-US" sz="2400" dirty="0" smtClean="0"/>
              <a:t>存储类的局部变量以及常量的内存分配 。如果</a:t>
            </a:r>
            <a:r>
              <a:rPr lang="zh-CN" altLang="en-US" sz="2400" dirty="0"/>
              <a:t>没有显式初始化，系统将把它们初始化成</a:t>
            </a:r>
            <a:r>
              <a:rPr lang="en-US" altLang="zh-CN" sz="2400" dirty="0"/>
              <a:t>0</a:t>
            </a:r>
            <a:r>
              <a:rPr lang="zh-CN" altLang="en-US" sz="2400" dirty="0"/>
              <a:t>。 </a:t>
            </a:r>
            <a:endParaRPr lang="zh-CN" altLang="en-US" sz="2400" dirty="0" smtClean="0"/>
          </a:p>
          <a:p>
            <a:pPr eaLnBrk="1" hangingPunct="1">
              <a:defRPr/>
            </a:pPr>
            <a:r>
              <a:rPr lang="zh-CN" altLang="en-US" sz="2400" dirty="0" smtClean="0">
                <a:solidFill>
                  <a:schemeClr val="folHlink"/>
                </a:solidFill>
              </a:rPr>
              <a:t>代码区</a:t>
            </a:r>
            <a:r>
              <a:rPr lang="zh-CN" altLang="en-US" sz="2400" dirty="0" smtClean="0"/>
              <a:t>用于存放程序的指令，对</a:t>
            </a:r>
            <a:r>
              <a:rPr lang="en-US" altLang="zh-CN" sz="2400" dirty="0" smtClean="0"/>
              <a:t>C++</a:t>
            </a:r>
            <a:r>
              <a:rPr lang="zh-CN" altLang="en-US" sz="2400" dirty="0" smtClean="0"/>
              <a:t>程序而言，代码区存放的是所有函数代码；</a:t>
            </a:r>
          </a:p>
          <a:p>
            <a:pPr eaLnBrk="1" hangingPunct="1">
              <a:defRPr/>
            </a:pPr>
            <a:r>
              <a:rPr lang="zh-CN" altLang="en-US" sz="2400" dirty="0" smtClean="0">
                <a:solidFill>
                  <a:schemeClr val="folHlink"/>
                </a:solidFill>
              </a:rPr>
              <a:t>栈区</a:t>
            </a:r>
            <a:r>
              <a:rPr lang="zh-CN" altLang="en-US" sz="2400" dirty="0" smtClean="0"/>
              <a:t>用于</a:t>
            </a:r>
            <a:r>
              <a:rPr lang="en-US" altLang="zh-CN" sz="2400" dirty="0" smtClean="0"/>
              <a:t>auto</a:t>
            </a:r>
            <a:r>
              <a:rPr lang="zh-CN" altLang="en-US" sz="2400" dirty="0" smtClean="0"/>
              <a:t>存储类的局部变量、函数的形式参数以及函数调用时有关信息（如：函数返回地址等）的内存分配；</a:t>
            </a:r>
          </a:p>
          <a:p>
            <a:pPr eaLnBrk="1" hangingPunct="1">
              <a:defRPr/>
            </a:pPr>
            <a:r>
              <a:rPr lang="zh-CN" altLang="en-US" sz="2400" dirty="0" smtClean="0">
                <a:solidFill>
                  <a:schemeClr val="folHlink"/>
                </a:solidFill>
              </a:rPr>
              <a:t>堆区</a:t>
            </a:r>
            <a:r>
              <a:rPr lang="zh-CN" altLang="en-US" sz="2400" dirty="0" smtClean="0"/>
              <a:t>用于动态变量的内存分配。 </a:t>
            </a:r>
          </a:p>
        </p:txBody>
      </p:sp>
      <p:grpSp>
        <p:nvGrpSpPr>
          <p:cNvPr id="62468" name="Group 4"/>
          <p:cNvGrpSpPr>
            <a:grpSpLocks/>
          </p:cNvGrpSpPr>
          <p:nvPr/>
        </p:nvGrpSpPr>
        <p:grpSpPr bwMode="auto">
          <a:xfrm>
            <a:off x="6838950" y="4616450"/>
            <a:ext cx="1981200" cy="1836738"/>
            <a:chOff x="2040" y="1207"/>
            <a:chExt cx="1248" cy="1157"/>
          </a:xfrm>
        </p:grpSpPr>
        <p:grpSp>
          <p:nvGrpSpPr>
            <p:cNvPr id="62469" name="Group 5"/>
            <p:cNvGrpSpPr>
              <a:grpSpLocks/>
            </p:cNvGrpSpPr>
            <p:nvPr/>
          </p:nvGrpSpPr>
          <p:grpSpPr bwMode="auto">
            <a:xfrm>
              <a:off x="2040" y="1207"/>
              <a:ext cx="1248" cy="1157"/>
              <a:chOff x="2754" y="9758"/>
              <a:chExt cx="1620" cy="1248"/>
            </a:xfrm>
          </p:grpSpPr>
          <p:sp>
            <p:nvSpPr>
              <p:cNvPr id="62473" name="Rectangle 6"/>
              <p:cNvSpPr>
                <a:spLocks noChangeArrowheads="1"/>
              </p:cNvSpPr>
              <p:nvPr/>
            </p:nvSpPr>
            <p:spPr bwMode="auto">
              <a:xfrm>
                <a:off x="2754" y="9758"/>
                <a:ext cx="1620" cy="124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eaLnBrk="0" hangingPunct="0">
                  <a:buChar char="•"/>
                  <a:defRPr sz="2800">
                    <a:solidFill>
                      <a:schemeClr val="tx1"/>
                    </a:solidFill>
                    <a:latin typeface="Verdana" pitchFamily="34" charset="0"/>
                    <a:ea typeface="宋体" charset="-122"/>
                  </a:defRPr>
                </a:lvl2pPr>
                <a:lvl3pPr marL="1143000" indent="-228600" eaLnBrk="0" hangingPunct="0">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eaLnBrk="0" hangingPunct="0">
                  <a:buClr>
                    <a:schemeClr val="tx2"/>
                  </a:buClr>
                  <a:buChar char="•"/>
                  <a:defRPr sz="2000">
                    <a:solidFill>
                      <a:schemeClr val="tx1"/>
                    </a:solidFill>
                    <a:latin typeface="Verdana" pitchFamily="34" charset="0"/>
                    <a:ea typeface="宋体" charset="-122"/>
                  </a:defRPr>
                </a:lvl4pPr>
                <a:lvl5pPr marL="2057400" indent="-228600" eaLnBrk="0" hangingPunct="0">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0"/>
                  </a:spcBef>
                  <a:buClrTx/>
                  <a:buSzTx/>
                  <a:buFontTx/>
                  <a:buNone/>
                </a:pPr>
                <a:r>
                  <a:rPr lang="en-US" altLang="zh-CN" sz="2000"/>
                  <a:t>   </a:t>
                </a:r>
                <a:r>
                  <a:rPr lang="zh-CN" altLang="en-US" sz="2000"/>
                  <a:t>静态数据区</a:t>
                </a:r>
              </a:p>
            </p:txBody>
          </p:sp>
          <p:sp>
            <p:nvSpPr>
              <p:cNvPr id="358407" name="Line 7"/>
              <p:cNvSpPr>
                <a:spLocks noChangeShapeType="1"/>
              </p:cNvSpPr>
              <p:nvPr/>
            </p:nvSpPr>
            <p:spPr bwMode="auto">
              <a:xfrm>
                <a:off x="2754" y="10383"/>
                <a:ext cx="162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a:effectLst>
                    <a:outerShdw blurRad="38100" dist="38100" dir="2700000" algn="tl">
                      <a:srgbClr val="000000">
                        <a:alpha val="43137"/>
                      </a:srgbClr>
                    </a:outerShdw>
                  </a:effectLst>
                </a:endParaRPr>
              </a:p>
            </p:txBody>
          </p:sp>
          <p:sp>
            <p:nvSpPr>
              <p:cNvPr id="358408" name="Line 8"/>
              <p:cNvSpPr>
                <a:spLocks noChangeShapeType="1"/>
              </p:cNvSpPr>
              <p:nvPr/>
            </p:nvSpPr>
            <p:spPr bwMode="auto">
              <a:xfrm>
                <a:off x="2754" y="10070"/>
                <a:ext cx="162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a:effectLst>
                    <a:outerShdw blurRad="38100" dist="38100" dir="2700000" algn="tl">
                      <a:srgbClr val="000000">
                        <a:alpha val="43137"/>
                      </a:srgbClr>
                    </a:outerShdw>
                  </a:effectLst>
                </a:endParaRPr>
              </a:p>
            </p:txBody>
          </p:sp>
          <p:sp>
            <p:nvSpPr>
              <p:cNvPr id="358409" name="Line 9"/>
              <p:cNvSpPr>
                <a:spLocks noChangeShapeType="1"/>
              </p:cNvSpPr>
              <p:nvPr/>
            </p:nvSpPr>
            <p:spPr bwMode="auto">
              <a:xfrm>
                <a:off x="2754" y="10694"/>
                <a:ext cx="162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a:effectLst>
                    <a:outerShdw blurRad="38100" dist="38100" dir="2700000" algn="tl">
                      <a:srgbClr val="000000">
                        <a:alpha val="43137"/>
                      </a:srgbClr>
                    </a:outerShdw>
                  </a:effectLst>
                </a:endParaRPr>
              </a:p>
            </p:txBody>
          </p:sp>
        </p:grpSp>
        <p:sp>
          <p:nvSpPr>
            <p:cNvPr id="62470" name="Text Box 10"/>
            <p:cNvSpPr txBox="1">
              <a:spLocks noChangeArrowheads="1"/>
            </p:cNvSpPr>
            <p:nvPr/>
          </p:nvSpPr>
          <p:spPr bwMode="auto">
            <a:xfrm>
              <a:off x="2329" y="1512"/>
              <a:ext cx="5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eaLnBrk="0" hangingPunct="0">
                <a:buChar char="•"/>
                <a:defRPr sz="2800">
                  <a:solidFill>
                    <a:schemeClr val="tx1"/>
                  </a:solidFill>
                  <a:latin typeface="Verdana" pitchFamily="34" charset="0"/>
                  <a:ea typeface="宋体" charset="-122"/>
                </a:defRPr>
              </a:lvl2pPr>
              <a:lvl3pPr marL="1143000" indent="-228600" eaLnBrk="0" hangingPunct="0">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eaLnBrk="0" hangingPunct="0">
                <a:buClr>
                  <a:schemeClr val="tx2"/>
                </a:buClr>
                <a:buChar char="•"/>
                <a:defRPr sz="2000">
                  <a:solidFill>
                    <a:schemeClr val="tx1"/>
                  </a:solidFill>
                  <a:latin typeface="Verdana" pitchFamily="34" charset="0"/>
                  <a:ea typeface="宋体" charset="-122"/>
                </a:defRPr>
              </a:lvl4pPr>
              <a:lvl5pPr marL="2057400" indent="-228600" eaLnBrk="0" hangingPunct="0">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0"/>
                </a:spcBef>
                <a:buClrTx/>
                <a:buSzTx/>
                <a:buFontTx/>
                <a:buNone/>
              </a:pPr>
              <a:r>
                <a:rPr lang="zh-CN" altLang="en-US" sz="2000"/>
                <a:t>代码区</a:t>
              </a:r>
            </a:p>
          </p:txBody>
        </p:sp>
        <p:sp>
          <p:nvSpPr>
            <p:cNvPr id="62471" name="Text Box 11"/>
            <p:cNvSpPr txBox="1">
              <a:spLocks noChangeArrowheads="1"/>
            </p:cNvSpPr>
            <p:nvPr/>
          </p:nvSpPr>
          <p:spPr bwMode="auto">
            <a:xfrm>
              <a:off x="2399" y="1830"/>
              <a:ext cx="43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eaLnBrk="0" hangingPunct="0">
                <a:buChar char="•"/>
                <a:defRPr sz="2800">
                  <a:solidFill>
                    <a:schemeClr val="tx1"/>
                  </a:solidFill>
                  <a:latin typeface="Verdana" pitchFamily="34" charset="0"/>
                  <a:ea typeface="宋体" charset="-122"/>
                </a:defRPr>
              </a:lvl2pPr>
              <a:lvl3pPr marL="1143000" indent="-228600" eaLnBrk="0" hangingPunct="0">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eaLnBrk="0" hangingPunct="0">
                <a:buClr>
                  <a:schemeClr val="tx2"/>
                </a:buClr>
                <a:buChar char="•"/>
                <a:defRPr sz="2000">
                  <a:solidFill>
                    <a:schemeClr val="tx1"/>
                  </a:solidFill>
                  <a:latin typeface="Verdana" pitchFamily="34" charset="0"/>
                  <a:ea typeface="宋体" charset="-122"/>
                </a:defRPr>
              </a:lvl4pPr>
              <a:lvl5pPr marL="2057400" indent="-228600" eaLnBrk="0" hangingPunct="0">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0"/>
                </a:spcBef>
                <a:buClrTx/>
                <a:buSzTx/>
                <a:buFontTx/>
                <a:buNone/>
              </a:pPr>
              <a:r>
                <a:rPr lang="zh-CN" altLang="en-US" sz="2000" dirty="0"/>
                <a:t>栈区</a:t>
              </a:r>
            </a:p>
          </p:txBody>
        </p:sp>
        <p:sp>
          <p:nvSpPr>
            <p:cNvPr id="62472" name="Text Box 12"/>
            <p:cNvSpPr txBox="1">
              <a:spLocks noChangeArrowheads="1"/>
            </p:cNvSpPr>
            <p:nvPr/>
          </p:nvSpPr>
          <p:spPr bwMode="auto">
            <a:xfrm>
              <a:off x="2399" y="2102"/>
              <a:ext cx="43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eaLnBrk="0" hangingPunct="0">
                <a:buChar char="•"/>
                <a:defRPr sz="2800">
                  <a:solidFill>
                    <a:schemeClr val="tx1"/>
                  </a:solidFill>
                  <a:latin typeface="Verdana" pitchFamily="34" charset="0"/>
                  <a:ea typeface="宋体" charset="-122"/>
                </a:defRPr>
              </a:lvl2pPr>
              <a:lvl3pPr marL="1143000" indent="-228600" eaLnBrk="0" hangingPunct="0">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eaLnBrk="0" hangingPunct="0">
                <a:buClr>
                  <a:schemeClr val="tx2"/>
                </a:buClr>
                <a:buChar char="•"/>
                <a:defRPr sz="2000">
                  <a:solidFill>
                    <a:schemeClr val="tx1"/>
                  </a:solidFill>
                  <a:latin typeface="Verdana" pitchFamily="34" charset="0"/>
                  <a:ea typeface="宋体" charset="-122"/>
                </a:defRPr>
              </a:lvl4pPr>
              <a:lvl5pPr marL="2057400" indent="-228600" eaLnBrk="0" hangingPunct="0">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0"/>
                </a:spcBef>
                <a:buClrTx/>
                <a:buSzTx/>
                <a:buFontTx/>
                <a:buNone/>
              </a:pPr>
              <a:r>
                <a:rPr lang="zh-CN" altLang="en-US" sz="2000"/>
                <a:t>堆区</a:t>
              </a:r>
            </a:p>
          </p:txBody>
        </p:sp>
      </p:gr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450"/>
            <a:ext cx="8229600" cy="1139825"/>
          </a:xfrm>
        </p:spPr>
        <p:txBody>
          <a:bodyPr/>
          <a:lstStyle/>
          <a:p>
            <a:pPr>
              <a:defRPr/>
            </a:pPr>
            <a:r>
              <a:rPr lang="zh-CN" altLang="en-US" dirty="0" smtClean="0"/>
              <a:t>栈空间被各个函数共享</a:t>
            </a:r>
            <a:endParaRPr lang="zh-CN" altLang="en-US" dirty="0"/>
          </a:p>
        </p:txBody>
      </p:sp>
      <p:sp>
        <p:nvSpPr>
          <p:cNvPr id="3" name="内容占位符 2"/>
          <p:cNvSpPr>
            <a:spLocks noGrp="1"/>
          </p:cNvSpPr>
          <p:nvPr>
            <p:ph idx="1"/>
          </p:nvPr>
        </p:nvSpPr>
        <p:spPr>
          <a:xfrm>
            <a:off x="457200" y="980729"/>
            <a:ext cx="3754438" cy="5832822"/>
          </a:xfrm>
        </p:spPr>
        <p:txBody>
          <a:bodyPr>
            <a:normAutofit fontScale="55000" lnSpcReduction="20000"/>
          </a:bodyPr>
          <a:lstStyle/>
          <a:p>
            <a:pPr marL="0" indent="0">
              <a:buFont typeface="Wingdings" pitchFamily="2" charset="2"/>
              <a:buNone/>
              <a:defRPr/>
            </a:pPr>
            <a:r>
              <a:rPr lang="en-US" altLang="zh-CN" dirty="0"/>
              <a:t>void f1(</a:t>
            </a:r>
            <a:r>
              <a:rPr lang="en-US" altLang="zh-CN" dirty="0" err="1"/>
              <a:t>int</a:t>
            </a:r>
            <a:r>
              <a:rPr lang="en-US" altLang="zh-CN" dirty="0"/>
              <a:t> x1)</a:t>
            </a:r>
          </a:p>
          <a:p>
            <a:pPr marL="0" indent="0">
              <a:buFont typeface="Wingdings" pitchFamily="2" charset="2"/>
              <a:buNone/>
              <a:defRPr/>
            </a:pPr>
            <a:r>
              <a:rPr lang="en-US" altLang="zh-CN" dirty="0"/>
              <a:t>{ </a:t>
            </a:r>
            <a:r>
              <a:rPr lang="en-US" altLang="zh-CN" dirty="0" err="1"/>
              <a:t>int</a:t>
            </a:r>
            <a:r>
              <a:rPr lang="en-US" altLang="zh-CN" dirty="0"/>
              <a:t> a1;</a:t>
            </a:r>
          </a:p>
          <a:p>
            <a:pPr marL="0" indent="0">
              <a:buFont typeface="Wingdings" pitchFamily="2" charset="2"/>
              <a:buNone/>
              <a:defRPr/>
            </a:pPr>
            <a:r>
              <a:rPr lang="en-US" altLang="zh-CN" dirty="0"/>
              <a:t>  </a:t>
            </a:r>
            <a:r>
              <a:rPr lang="en-US" altLang="zh-CN" dirty="0" smtClean="0"/>
              <a:t> ......</a:t>
            </a:r>
            <a:endParaRPr lang="en-US" altLang="zh-CN" dirty="0"/>
          </a:p>
          <a:p>
            <a:pPr marL="0" indent="0">
              <a:buFont typeface="Wingdings" pitchFamily="2" charset="2"/>
              <a:buNone/>
              <a:defRPr/>
            </a:pPr>
            <a:r>
              <a:rPr lang="en-US" altLang="zh-CN" dirty="0"/>
              <a:t>}</a:t>
            </a:r>
          </a:p>
          <a:p>
            <a:pPr marL="0" indent="0">
              <a:buFont typeface="Wingdings" pitchFamily="2" charset="2"/>
              <a:buNone/>
              <a:defRPr/>
            </a:pPr>
            <a:r>
              <a:rPr lang="en-US" altLang="zh-CN" dirty="0"/>
              <a:t>void f2(</a:t>
            </a:r>
            <a:r>
              <a:rPr lang="en-US" altLang="zh-CN" dirty="0" err="1"/>
              <a:t>int</a:t>
            </a:r>
            <a:r>
              <a:rPr lang="en-US" altLang="zh-CN" dirty="0"/>
              <a:t> x2)</a:t>
            </a:r>
          </a:p>
          <a:p>
            <a:pPr marL="0" indent="0">
              <a:buFont typeface="Wingdings" pitchFamily="2" charset="2"/>
              <a:buNone/>
              <a:defRPr/>
            </a:pPr>
            <a:r>
              <a:rPr lang="en-US" altLang="zh-CN" dirty="0"/>
              <a:t>{ </a:t>
            </a:r>
            <a:r>
              <a:rPr lang="en-US" altLang="zh-CN" dirty="0" err="1"/>
              <a:t>int</a:t>
            </a:r>
            <a:r>
              <a:rPr lang="en-US" altLang="zh-CN" dirty="0"/>
              <a:t> a2;</a:t>
            </a:r>
          </a:p>
          <a:p>
            <a:pPr marL="0" indent="0">
              <a:buFont typeface="Wingdings" pitchFamily="2" charset="2"/>
              <a:buNone/>
              <a:defRPr/>
            </a:pPr>
            <a:r>
              <a:rPr lang="en-US" altLang="zh-CN" dirty="0" smtClean="0"/>
              <a:t>   ......</a:t>
            </a:r>
            <a:endParaRPr lang="en-US" altLang="zh-CN" dirty="0"/>
          </a:p>
          <a:p>
            <a:pPr marL="0" indent="0">
              <a:buFont typeface="Wingdings" pitchFamily="2" charset="2"/>
              <a:buNone/>
              <a:defRPr/>
            </a:pPr>
            <a:r>
              <a:rPr lang="en-US" altLang="zh-CN" dirty="0" smtClean="0"/>
              <a:t>   f1(1</a:t>
            </a:r>
            <a:r>
              <a:rPr lang="en-US" altLang="zh-CN" dirty="0"/>
              <a:t>);</a:t>
            </a:r>
          </a:p>
          <a:p>
            <a:pPr marL="0" indent="0">
              <a:buFont typeface="Wingdings" pitchFamily="2" charset="2"/>
              <a:buNone/>
              <a:defRPr/>
            </a:pPr>
            <a:r>
              <a:rPr lang="en-US" altLang="zh-CN" dirty="0" smtClean="0"/>
              <a:t>   ......</a:t>
            </a:r>
            <a:endParaRPr lang="en-US" altLang="zh-CN" dirty="0"/>
          </a:p>
          <a:p>
            <a:pPr marL="0" indent="0">
              <a:buFont typeface="Wingdings" pitchFamily="2" charset="2"/>
              <a:buNone/>
              <a:defRPr/>
            </a:pPr>
            <a:r>
              <a:rPr lang="en-US" altLang="zh-CN" dirty="0"/>
              <a:t>}</a:t>
            </a:r>
          </a:p>
          <a:p>
            <a:pPr marL="0" indent="0">
              <a:buFont typeface="Wingdings" pitchFamily="2" charset="2"/>
              <a:buNone/>
              <a:defRPr/>
            </a:pPr>
            <a:r>
              <a:rPr lang="en-US" altLang="zh-CN" dirty="0"/>
              <a:t>void f3(</a:t>
            </a:r>
            <a:r>
              <a:rPr lang="en-US" altLang="zh-CN" dirty="0" err="1"/>
              <a:t>int</a:t>
            </a:r>
            <a:r>
              <a:rPr lang="en-US" altLang="zh-CN" dirty="0"/>
              <a:t> x3, </a:t>
            </a:r>
            <a:r>
              <a:rPr lang="en-US" altLang="zh-CN" dirty="0" err="1"/>
              <a:t>int</a:t>
            </a:r>
            <a:r>
              <a:rPr lang="en-US" altLang="zh-CN" dirty="0"/>
              <a:t> x4)</a:t>
            </a:r>
          </a:p>
          <a:p>
            <a:pPr marL="0" indent="0">
              <a:buFont typeface="Wingdings" pitchFamily="2" charset="2"/>
              <a:buNone/>
              <a:defRPr/>
            </a:pPr>
            <a:r>
              <a:rPr lang="en-US" altLang="zh-CN" dirty="0"/>
              <a:t>{ </a:t>
            </a:r>
            <a:r>
              <a:rPr lang="en-US" altLang="zh-CN" dirty="0" err="1"/>
              <a:t>int</a:t>
            </a:r>
            <a:r>
              <a:rPr lang="en-US" altLang="zh-CN" dirty="0"/>
              <a:t> a3;</a:t>
            </a:r>
          </a:p>
          <a:p>
            <a:pPr marL="0" indent="0">
              <a:buFont typeface="Wingdings" pitchFamily="2" charset="2"/>
              <a:buNone/>
              <a:defRPr/>
            </a:pPr>
            <a:r>
              <a:rPr lang="en-US" altLang="zh-CN" dirty="0"/>
              <a:t> </a:t>
            </a:r>
            <a:r>
              <a:rPr lang="en-US" altLang="zh-CN" dirty="0" smtClean="0"/>
              <a:t>  </a:t>
            </a:r>
            <a:r>
              <a:rPr lang="en-US" altLang="zh-CN" dirty="0"/>
              <a:t>......</a:t>
            </a:r>
          </a:p>
          <a:p>
            <a:pPr marL="0" indent="0">
              <a:buFont typeface="Wingdings" pitchFamily="2" charset="2"/>
              <a:buNone/>
              <a:defRPr/>
            </a:pPr>
            <a:r>
              <a:rPr lang="en-US" altLang="zh-CN" dirty="0"/>
              <a:t>}</a:t>
            </a:r>
          </a:p>
          <a:p>
            <a:pPr marL="0" indent="0">
              <a:buFont typeface="Wingdings" pitchFamily="2" charset="2"/>
              <a:buNone/>
              <a:defRPr/>
            </a:pPr>
            <a:r>
              <a:rPr lang="en-US" altLang="zh-CN" dirty="0" err="1"/>
              <a:t>int</a:t>
            </a:r>
            <a:r>
              <a:rPr lang="en-US" altLang="zh-CN" dirty="0"/>
              <a:t> main()</a:t>
            </a:r>
          </a:p>
          <a:p>
            <a:pPr marL="0" indent="0">
              <a:buFont typeface="Wingdings" pitchFamily="2" charset="2"/>
              <a:buNone/>
              <a:defRPr/>
            </a:pPr>
            <a:r>
              <a:rPr lang="en-US" altLang="zh-CN" dirty="0" smtClean="0"/>
              <a:t>{ </a:t>
            </a:r>
            <a:r>
              <a:rPr lang="en-US" altLang="zh-CN" dirty="0" err="1" smtClean="0"/>
              <a:t>int</a:t>
            </a:r>
            <a:r>
              <a:rPr lang="en-US" altLang="zh-CN" dirty="0" smtClean="0"/>
              <a:t> </a:t>
            </a:r>
            <a:r>
              <a:rPr lang="en-US" altLang="zh-CN" dirty="0"/>
              <a:t>a</a:t>
            </a:r>
            <a:r>
              <a:rPr lang="en-US" altLang="zh-CN" dirty="0" smtClean="0"/>
              <a:t>;</a:t>
            </a:r>
          </a:p>
          <a:p>
            <a:pPr marL="0" indent="0">
              <a:buFont typeface="Wingdings" pitchFamily="2" charset="2"/>
              <a:buNone/>
              <a:defRPr/>
            </a:pPr>
            <a:r>
              <a:rPr lang="en-US" altLang="zh-CN" dirty="0"/>
              <a:t> </a:t>
            </a:r>
            <a:r>
              <a:rPr lang="en-US" altLang="zh-CN" dirty="0" smtClean="0"/>
              <a:t>  f1(1);</a:t>
            </a:r>
            <a:endParaRPr lang="en-US" altLang="zh-CN" dirty="0"/>
          </a:p>
          <a:p>
            <a:pPr marL="0" indent="0">
              <a:buFont typeface="Wingdings" pitchFamily="2" charset="2"/>
              <a:buNone/>
              <a:defRPr/>
            </a:pPr>
            <a:r>
              <a:rPr lang="en-US" altLang="zh-CN" dirty="0" smtClean="0"/>
              <a:t>   f2(2</a:t>
            </a:r>
            <a:r>
              <a:rPr lang="en-US" altLang="zh-CN" dirty="0"/>
              <a:t>);</a:t>
            </a:r>
          </a:p>
          <a:p>
            <a:pPr marL="0" indent="0">
              <a:buFont typeface="Wingdings" pitchFamily="2" charset="2"/>
              <a:buNone/>
              <a:defRPr/>
            </a:pPr>
            <a:r>
              <a:rPr lang="en-US" altLang="zh-CN" dirty="0" smtClean="0"/>
              <a:t>   f3(3,4</a:t>
            </a:r>
            <a:r>
              <a:rPr lang="en-US" altLang="zh-CN" dirty="0"/>
              <a:t>);</a:t>
            </a:r>
          </a:p>
          <a:p>
            <a:pPr marL="0" indent="0">
              <a:buFont typeface="Wingdings" pitchFamily="2" charset="2"/>
              <a:buNone/>
              <a:defRPr/>
            </a:pPr>
            <a:r>
              <a:rPr lang="en-US" altLang="zh-CN" dirty="0" smtClean="0"/>
              <a:t>   return </a:t>
            </a:r>
            <a:r>
              <a:rPr lang="en-US" altLang="zh-CN" dirty="0"/>
              <a:t>0;</a:t>
            </a:r>
          </a:p>
          <a:p>
            <a:pPr marL="0" indent="0">
              <a:buFont typeface="Wingdings" pitchFamily="2" charset="2"/>
              <a:buNone/>
              <a:defRPr/>
            </a:pPr>
            <a:r>
              <a:rPr lang="en-US" altLang="zh-CN" dirty="0"/>
              <a:t>}</a:t>
            </a:r>
          </a:p>
          <a:p>
            <a:pPr>
              <a:defRPr/>
            </a:pPr>
            <a:endParaRPr lang="zh-CN" altLang="en-US" dirty="0"/>
          </a:p>
        </p:txBody>
      </p:sp>
      <p:sp>
        <p:nvSpPr>
          <p:cNvPr id="5124" name="Line 4"/>
          <p:cNvSpPr>
            <a:spLocks noChangeShapeType="1"/>
          </p:cNvSpPr>
          <p:nvPr/>
        </p:nvSpPr>
        <p:spPr bwMode="auto">
          <a:xfrm>
            <a:off x="6011863" y="1628775"/>
            <a:ext cx="0" cy="396081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125" name="Line 5"/>
          <p:cNvSpPr>
            <a:spLocks noChangeShapeType="1"/>
          </p:cNvSpPr>
          <p:nvPr/>
        </p:nvSpPr>
        <p:spPr bwMode="auto">
          <a:xfrm>
            <a:off x="7308850" y="1628775"/>
            <a:ext cx="0" cy="396081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126" name="Line 14"/>
          <p:cNvSpPr>
            <a:spLocks noChangeShapeType="1"/>
          </p:cNvSpPr>
          <p:nvPr/>
        </p:nvSpPr>
        <p:spPr bwMode="auto">
          <a:xfrm flipH="1">
            <a:off x="7308850" y="5516563"/>
            <a:ext cx="6477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127" name="Line 15"/>
          <p:cNvSpPr>
            <a:spLocks noChangeShapeType="1"/>
          </p:cNvSpPr>
          <p:nvPr/>
        </p:nvSpPr>
        <p:spPr bwMode="auto">
          <a:xfrm>
            <a:off x="6011863" y="5589588"/>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Tree>
    <p:extLst>
      <p:ext uri="{BB962C8B-B14F-4D97-AF65-F5344CB8AC3E}">
        <p14:creationId xmlns:p14="http://schemas.microsoft.com/office/powerpoint/2010/main" val="251540497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450"/>
            <a:ext cx="8229600" cy="1139825"/>
          </a:xfrm>
        </p:spPr>
        <p:txBody>
          <a:bodyPr/>
          <a:lstStyle/>
          <a:p>
            <a:pPr>
              <a:defRPr/>
            </a:pPr>
            <a:r>
              <a:rPr lang="zh-CN" altLang="en-US" dirty="0" smtClean="0"/>
              <a:t>栈空间被各个函数共享</a:t>
            </a:r>
            <a:endParaRPr lang="zh-CN" altLang="en-US" dirty="0"/>
          </a:p>
        </p:txBody>
      </p:sp>
      <p:sp>
        <p:nvSpPr>
          <p:cNvPr id="3" name="内容占位符 2"/>
          <p:cNvSpPr>
            <a:spLocks noGrp="1"/>
          </p:cNvSpPr>
          <p:nvPr>
            <p:ph idx="1"/>
          </p:nvPr>
        </p:nvSpPr>
        <p:spPr>
          <a:xfrm>
            <a:off x="457200" y="980729"/>
            <a:ext cx="3754438" cy="5832822"/>
          </a:xfrm>
        </p:spPr>
        <p:txBody>
          <a:bodyPr>
            <a:normAutofit fontScale="55000" lnSpcReduction="20000"/>
          </a:bodyPr>
          <a:lstStyle/>
          <a:p>
            <a:pPr marL="0" indent="0">
              <a:buFont typeface="Wingdings" pitchFamily="2" charset="2"/>
              <a:buNone/>
              <a:defRPr/>
            </a:pPr>
            <a:r>
              <a:rPr lang="en-US" altLang="zh-CN" dirty="0"/>
              <a:t>void f1(</a:t>
            </a:r>
            <a:r>
              <a:rPr lang="en-US" altLang="zh-CN" dirty="0" err="1"/>
              <a:t>int</a:t>
            </a:r>
            <a:r>
              <a:rPr lang="en-US" altLang="zh-CN" dirty="0"/>
              <a:t> x1)</a:t>
            </a:r>
          </a:p>
          <a:p>
            <a:pPr marL="0" indent="0">
              <a:buFont typeface="Wingdings" pitchFamily="2" charset="2"/>
              <a:buNone/>
              <a:defRPr/>
            </a:pPr>
            <a:r>
              <a:rPr lang="en-US" altLang="zh-CN" dirty="0"/>
              <a:t>{ </a:t>
            </a:r>
            <a:r>
              <a:rPr lang="en-US" altLang="zh-CN" dirty="0" err="1"/>
              <a:t>int</a:t>
            </a:r>
            <a:r>
              <a:rPr lang="en-US" altLang="zh-CN" dirty="0"/>
              <a:t> a1;</a:t>
            </a:r>
          </a:p>
          <a:p>
            <a:pPr marL="0" indent="0">
              <a:buFont typeface="Wingdings" pitchFamily="2" charset="2"/>
              <a:buNone/>
              <a:defRPr/>
            </a:pPr>
            <a:r>
              <a:rPr lang="en-US" altLang="zh-CN" dirty="0"/>
              <a:t>  </a:t>
            </a:r>
            <a:r>
              <a:rPr lang="en-US" altLang="zh-CN" dirty="0" smtClean="0"/>
              <a:t> ......</a:t>
            </a:r>
            <a:endParaRPr lang="en-US" altLang="zh-CN" dirty="0"/>
          </a:p>
          <a:p>
            <a:pPr marL="0" indent="0">
              <a:buFont typeface="Wingdings" pitchFamily="2" charset="2"/>
              <a:buNone/>
              <a:defRPr/>
            </a:pPr>
            <a:r>
              <a:rPr lang="en-US" altLang="zh-CN" dirty="0"/>
              <a:t>}</a:t>
            </a:r>
          </a:p>
          <a:p>
            <a:pPr marL="0" indent="0">
              <a:buFont typeface="Wingdings" pitchFamily="2" charset="2"/>
              <a:buNone/>
              <a:defRPr/>
            </a:pPr>
            <a:r>
              <a:rPr lang="en-US" altLang="zh-CN" dirty="0"/>
              <a:t>void f2(</a:t>
            </a:r>
            <a:r>
              <a:rPr lang="en-US" altLang="zh-CN" dirty="0" err="1"/>
              <a:t>int</a:t>
            </a:r>
            <a:r>
              <a:rPr lang="en-US" altLang="zh-CN" dirty="0"/>
              <a:t> x2)</a:t>
            </a:r>
          </a:p>
          <a:p>
            <a:pPr marL="0" indent="0">
              <a:buFont typeface="Wingdings" pitchFamily="2" charset="2"/>
              <a:buNone/>
              <a:defRPr/>
            </a:pPr>
            <a:r>
              <a:rPr lang="en-US" altLang="zh-CN" dirty="0"/>
              <a:t>{ </a:t>
            </a:r>
            <a:r>
              <a:rPr lang="en-US" altLang="zh-CN" dirty="0" err="1"/>
              <a:t>int</a:t>
            </a:r>
            <a:r>
              <a:rPr lang="en-US" altLang="zh-CN" dirty="0"/>
              <a:t> a2;</a:t>
            </a:r>
          </a:p>
          <a:p>
            <a:pPr marL="0" indent="0">
              <a:buFont typeface="Wingdings" pitchFamily="2" charset="2"/>
              <a:buNone/>
              <a:defRPr/>
            </a:pPr>
            <a:r>
              <a:rPr lang="en-US" altLang="zh-CN" dirty="0" smtClean="0"/>
              <a:t>   ......</a:t>
            </a:r>
            <a:endParaRPr lang="en-US" altLang="zh-CN" dirty="0"/>
          </a:p>
          <a:p>
            <a:pPr marL="0" indent="0">
              <a:buFont typeface="Wingdings" pitchFamily="2" charset="2"/>
              <a:buNone/>
              <a:defRPr/>
            </a:pPr>
            <a:r>
              <a:rPr lang="en-US" altLang="zh-CN" dirty="0" smtClean="0"/>
              <a:t>   f1(1</a:t>
            </a:r>
            <a:r>
              <a:rPr lang="en-US" altLang="zh-CN" dirty="0"/>
              <a:t>);</a:t>
            </a:r>
          </a:p>
          <a:p>
            <a:pPr marL="0" indent="0">
              <a:buFont typeface="Wingdings" pitchFamily="2" charset="2"/>
              <a:buNone/>
              <a:defRPr/>
            </a:pPr>
            <a:r>
              <a:rPr lang="en-US" altLang="zh-CN" dirty="0" smtClean="0"/>
              <a:t>   ......</a:t>
            </a:r>
            <a:endParaRPr lang="en-US" altLang="zh-CN" dirty="0"/>
          </a:p>
          <a:p>
            <a:pPr marL="0" indent="0">
              <a:buFont typeface="Wingdings" pitchFamily="2" charset="2"/>
              <a:buNone/>
              <a:defRPr/>
            </a:pPr>
            <a:r>
              <a:rPr lang="en-US" altLang="zh-CN" dirty="0"/>
              <a:t>}</a:t>
            </a:r>
          </a:p>
          <a:p>
            <a:pPr marL="0" indent="0">
              <a:buFont typeface="Wingdings" pitchFamily="2" charset="2"/>
              <a:buNone/>
              <a:defRPr/>
            </a:pPr>
            <a:r>
              <a:rPr lang="en-US" altLang="zh-CN" dirty="0"/>
              <a:t>void f3(</a:t>
            </a:r>
            <a:r>
              <a:rPr lang="en-US" altLang="zh-CN" dirty="0" err="1"/>
              <a:t>int</a:t>
            </a:r>
            <a:r>
              <a:rPr lang="en-US" altLang="zh-CN" dirty="0"/>
              <a:t> x3, </a:t>
            </a:r>
            <a:r>
              <a:rPr lang="en-US" altLang="zh-CN" dirty="0" err="1"/>
              <a:t>int</a:t>
            </a:r>
            <a:r>
              <a:rPr lang="en-US" altLang="zh-CN" dirty="0"/>
              <a:t> x4)</a:t>
            </a:r>
          </a:p>
          <a:p>
            <a:pPr marL="0" indent="0">
              <a:buFont typeface="Wingdings" pitchFamily="2" charset="2"/>
              <a:buNone/>
              <a:defRPr/>
            </a:pPr>
            <a:r>
              <a:rPr lang="en-US" altLang="zh-CN" dirty="0"/>
              <a:t>{ </a:t>
            </a:r>
            <a:r>
              <a:rPr lang="en-US" altLang="zh-CN" dirty="0" err="1"/>
              <a:t>int</a:t>
            </a:r>
            <a:r>
              <a:rPr lang="en-US" altLang="zh-CN" dirty="0"/>
              <a:t> a3;</a:t>
            </a:r>
          </a:p>
          <a:p>
            <a:pPr marL="0" indent="0">
              <a:buFont typeface="Wingdings" pitchFamily="2" charset="2"/>
              <a:buNone/>
              <a:defRPr/>
            </a:pPr>
            <a:r>
              <a:rPr lang="en-US" altLang="zh-CN" dirty="0"/>
              <a:t> </a:t>
            </a:r>
            <a:r>
              <a:rPr lang="en-US" altLang="zh-CN" dirty="0" smtClean="0"/>
              <a:t>  </a:t>
            </a:r>
            <a:r>
              <a:rPr lang="en-US" altLang="zh-CN" dirty="0"/>
              <a:t>......</a:t>
            </a:r>
          </a:p>
          <a:p>
            <a:pPr marL="0" indent="0">
              <a:buFont typeface="Wingdings" pitchFamily="2" charset="2"/>
              <a:buNone/>
              <a:defRPr/>
            </a:pPr>
            <a:r>
              <a:rPr lang="en-US" altLang="zh-CN" dirty="0"/>
              <a:t>}</a:t>
            </a:r>
          </a:p>
          <a:p>
            <a:pPr marL="0" indent="0">
              <a:buFont typeface="Wingdings" pitchFamily="2" charset="2"/>
              <a:buNone/>
              <a:defRPr/>
            </a:pPr>
            <a:r>
              <a:rPr lang="en-US" altLang="zh-CN" dirty="0" err="1"/>
              <a:t>int</a:t>
            </a:r>
            <a:r>
              <a:rPr lang="en-US" altLang="zh-CN" dirty="0"/>
              <a:t> </a:t>
            </a:r>
            <a:r>
              <a:rPr lang="en-US" altLang="zh-CN" dirty="0">
                <a:solidFill>
                  <a:srgbClr val="FFC000"/>
                </a:solidFill>
              </a:rPr>
              <a:t>main</a:t>
            </a:r>
            <a:r>
              <a:rPr lang="en-US" altLang="zh-CN" dirty="0"/>
              <a:t>()</a:t>
            </a:r>
          </a:p>
          <a:p>
            <a:pPr marL="0" indent="0">
              <a:buFont typeface="Wingdings" pitchFamily="2" charset="2"/>
              <a:buNone/>
              <a:defRPr/>
            </a:pPr>
            <a:r>
              <a:rPr lang="en-US" altLang="zh-CN" dirty="0" smtClean="0"/>
              <a:t>{ </a:t>
            </a:r>
            <a:r>
              <a:rPr lang="en-US" altLang="zh-CN" dirty="0" err="1" smtClean="0"/>
              <a:t>int</a:t>
            </a:r>
            <a:r>
              <a:rPr lang="en-US" altLang="zh-CN" dirty="0" smtClean="0"/>
              <a:t> </a:t>
            </a:r>
            <a:r>
              <a:rPr lang="en-US" altLang="zh-CN" dirty="0"/>
              <a:t>a</a:t>
            </a:r>
            <a:r>
              <a:rPr lang="en-US" altLang="zh-CN" dirty="0" smtClean="0"/>
              <a:t>;</a:t>
            </a:r>
          </a:p>
          <a:p>
            <a:pPr marL="0" indent="0">
              <a:buNone/>
              <a:defRPr/>
            </a:pPr>
            <a:r>
              <a:rPr lang="en-US" altLang="zh-CN" dirty="0"/>
              <a:t> </a:t>
            </a:r>
            <a:r>
              <a:rPr lang="en-US" altLang="zh-CN" dirty="0" smtClean="0"/>
              <a:t>  f1(1</a:t>
            </a:r>
            <a:r>
              <a:rPr lang="en-US" altLang="zh-CN" dirty="0"/>
              <a:t>);</a:t>
            </a:r>
          </a:p>
          <a:p>
            <a:pPr marL="0" indent="0">
              <a:buFont typeface="Wingdings" pitchFamily="2" charset="2"/>
              <a:buNone/>
              <a:defRPr/>
            </a:pPr>
            <a:r>
              <a:rPr lang="en-US" altLang="zh-CN" dirty="0" smtClean="0"/>
              <a:t>   f2(2</a:t>
            </a:r>
            <a:r>
              <a:rPr lang="en-US" altLang="zh-CN" dirty="0"/>
              <a:t>);</a:t>
            </a:r>
          </a:p>
          <a:p>
            <a:pPr marL="0" indent="0">
              <a:buFont typeface="Wingdings" pitchFamily="2" charset="2"/>
              <a:buNone/>
              <a:defRPr/>
            </a:pPr>
            <a:r>
              <a:rPr lang="en-US" altLang="zh-CN" dirty="0" smtClean="0"/>
              <a:t>   f3(3,4</a:t>
            </a:r>
            <a:r>
              <a:rPr lang="en-US" altLang="zh-CN" dirty="0"/>
              <a:t>);</a:t>
            </a:r>
          </a:p>
          <a:p>
            <a:pPr marL="0" indent="0">
              <a:buFont typeface="Wingdings" pitchFamily="2" charset="2"/>
              <a:buNone/>
              <a:defRPr/>
            </a:pPr>
            <a:r>
              <a:rPr lang="en-US" altLang="zh-CN" dirty="0" smtClean="0"/>
              <a:t>   return </a:t>
            </a:r>
            <a:r>
              <a:rPr lang="en-US" altLang="zh-CN" dirty="0"/>
              <a:t>0;</a:t>
            </a:r>
          </a:p>
          <a:p>
            <a:pPr marL="0" indent="0">
              <a:buFont typeface="Wingdings" pitchFamily="2" charset="2"/>
              <a:buNone/>
              <a:defRPr/>
            </a:pPr>
            <a:r>
              <a:rPr lang="en-US" altLang="zh-CN" dirty="0"/>
              <a:t>}</a:t>
            </a:r>
          </a:p>
          <a:p>
            <a:pPr>
              <a:defRPr/>
            </a:pPr>
            <a:endParaRPr lang="zh-CN" altLang="en-US" dirty="0"/>
          </a:p>
        </p:txBody>
      </p:sp>
      <p:sp>
        <p:nvSpPr>
          <p:cNvPr id="6148" name="Line 4"/>
          <p:cNvSpPr>
            <a:spLocks noChangeShapeType="1"/>
          </p:cNvSpPr>
          <p:nvPr/>
        </p:nvSpPr>
        <p:spPr bwMode="auto">
          <a:xfrm>
            <a:off x="6011863" y="1628775"/>
            <a:ext cx="0" cy="396081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149" name="Line 5"/>
          <p:cNvSpPr>
            <a:spLocks noChangeShapeType="1"/>
          </p:cNvSpPr>
          <p:nvPr/>
        </p:nvSpPr>
        <p:spPr bwMode="auto">
          <a:xfrm>
            <a:off x="7308850" y="1628775"/>
            <a:ext cx="0" cy="396081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150" name="Line 6"/>
          <p:cNvSpPr>
            <a:spLocks noChangeShapeType="1"/>
          </p:cNvSpPr>
          <p:nvPr/>
        </p:nvSpPr>
        <p:spPr bwMode="auto">
          <a:xfrm>
            <a:off x="6011863" y="5151438"/>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151" name="Line 7"/>
          <p:cNvSpPr>
            <a:spLocks noChangeShapeType="1"/>
          </p:cNvSpPr>
          <p:nvPr/>
        </p:nvSpPr>
        <p:spPr bwMode="auto">
          <a:xfrm>
            <a:off x="6011863" y="4711700"/>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152" name="Line 14"/>
          <p:cNvSpPr>
            <a:spLocks noChangeShapeType="1"/>
          </p:cNvSpPr>
          <p:nvPr/>
        </p:nvSpPr>
        <p:spPr bwMode="auto">
          <a:xfrm flipH="1">
            <a:off x="7308850" y="4652963"/>
            <a:ext cx="6477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153" name="Line 15"/>
          <p:cNvSpPr>
            <a:spLocks noChangeShapeType="1"/>
          </p:cNvSpPr>
          <p:nvPr/>
        </p:nvSpPr>
        <p:spPr bwMode="auto">
          <a:xfrm>
            <a:off x="6011863" y="5589588"/>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154" name="矩形 46"/>
          <p:cNvSpPr>
            <a:spLocks noChangeArrowheads="1"/>
          </p:cNvSpPr>
          <p:nvPr/>
        </p:nvSpPr>
        <p:spPr bwMode="auto">
          <a:xfrm>
            <a:off x="4248150" y="1947863"/>
            <a:ext cx="3492500"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lnSpc>
                <a:spcPct val="150000"/>
              </a:lnSpc>
              <a:spcBef>
                <a:spcPct val="0"/>
              </a:spcBef>
              <a:buClrTx/>
              <a:buSzTx/>
              <a:buFontTx/>
              <a:buNone/>
            </a:pPr>
            <a:r>
              <a:rPr lang="pt-BR" altLang="zh-CN" sz="2000"/>
              <a:t>              </a:t>
            </a:r>
          </a:p>
          <a:p>
            <a:pPr eaLnBrk="1" hangingPunct="1">
              <a:lnSpc>
                <a:spcPct val="150000"/>
              </a:lnSpc>
              <a:spcBef>
                <a:spcPct val="0"/>
              </a:spcBef>
              <a:buClrTx/>
              <a:buSzTx/>
              <a:buFontTx/>
              <a:buNone/>
            </a:pPr>
            <a:endParaRPr lang="pt-BR" altLang="zh-CN" sz="2000"/>
          </a:p>
          <a:p>
            <a:pPr eaLnBrk="1" hangingPunct="1">
              <a:lnSpc>
                <a:spcPct val="150000"/>
              </a:lnSpc>
              <a:spcBef>
                <a:spcPct val="0"/>
              </a:spcBef>
              <a:buClrTx/>
              <a:buSzTx/>
              <a:buFontTx/>
              <a:buNone/>
            </a:pPr>
            <a:endParaRPr lang="pt-BR" altLang="zh-CN" sz="2000"/>
          </a:p>
          <a:p>
            <a:pPr eaLnBrk="1" hangingPunct="1">
              <a:lnSpc>
                <a:spcPct val="150000"/>
              </a:lnSpc>
              <a:spcBef>
                <a:spcPct val="0"/>
              </a:spcBef>
              <a:buClrTx/>
              <a:buSzTx/>
              <a:buFontTx/>
              <a:buNone/>
            </a:pPr>
            <a:endParaRPr lang="pt-BR" altLang="zh-CN" sz="2000"/>
          </a:p>
          <a:p>
            <a:pPr eaLnBrk="1" hangingPunct="1">
              <a:lnSpc>
                <a:spcPct val="150000"/>
              </a:lnSpc>
              <a:spcBef>
                <a:spcPct val="0"/>
              </a:spcBef>
              <a:buClrTx/>
              <a:buSzTx/>
              <a:buFontTx/>
              <a:buNone/>
            </a:pPr>
            <a:endParaRPr lang="pt-BR" altLang="zh-CN" sz="2000"/>
          </a:p>
          <a:p>
            <a:pPr eaLnBrk="1" hangingPunct="1">
              <a:lnSpc>
                <a:spcPct val="150000"/>
              </a:lnSpc>
              <a:spcBef>
                <a:spcPct val="0"/>
              </a:spcBef>
              <a:buClrTx/>
              <a:buSzTx/>
              <a:buFontTx/>
              <a:buNone/>
            </a:pPr>
            <a:endParaRPr lang="pt-BR" altLang="zh-CN" sz="2000"/>
          </a:p>
          <a:p>
            <a:pPr eaLnBrk="1" hangingPunct="1">
              <a:lnSpc>
                <a:spcPct val="150000"/>
              </a:lnSpc>
              <a:spcBef>
                <a:spcPct val="0"/>
              </a:spcBef>
              <a:buClrTx/>
              <a:buSzTx/>
              <a:buFontTx/>
              <a:buNone/>
            </a:pPr>
            <a:r>
              <a:rPr lang="pt-BR" altLang="zh-CN" sz="2000"/>
              <a:t>               a     </a:t>
            </a:r>
          </a:p>
          <a:p>
            <a:pPr eaLnBrk="1" hangingPunct="1">
              <a:lnSpc>
                <a:spcPct val="150000"/>
              </a:lnSpc>
              <a:spcBef>
                <a:spcPct val="0"/>
              </a:spcBef>
              <a:buClrTx/>
              <a:buSzTx/>
              <a:buFontTx/>
              <a:buNone/>
            </a:pPr>
            <a:r>
              <a:rPr lang="pt-BR" altLang="zh-CN" sz="2000"/>
              <a:t>main</a:t>
            </a:r>
            <a:r>
              <a:rPr lang="zh-CN" altLang="pt-BR" sz="2000"/>
              <a:t>返回地址</a:t>
            </a:r>
          </a:p>
        </p:txBody>
      </p:sp>
    </p:spTree>
    <p:extLst>
      <p:ext uri="{BB962C8B-B14F-4D97-AF65-F5344CB8AC3E}">
        <p14:creationId xmlns:p14="http://schemas.microsoft.com/office/powerpoint/2010/main" val="74944825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450"/>
            <a:ext cx="8229600" cy="1139825"/>
          </a:xfrm>
        </p:spPr>
        <p:txBody>
          <a:bodyPr/>
          <a:lstStyle/>
          <a:p>
            <a:pPr>
              <a:defRPr/>
            </a:pPr>
            <a:r>
              <a:rPr lang="zh-CN" altLang="en-US" dirty="0" smtClean="0"/>
              <a:t>栈空间被各个函数共享</a:t>
            </a:r>
            <a:endParaRPr lang="zh-CN" altLang="en-US" dirty="0"/>
          </a:p>
        </p:txBody>
      </p:sp>
      <p:sp>
        <p:nvSpPr>
          <p:cNvPr id="3" name="内容占位符 2"/>
          <p:cNvSpPr>
            <a:spLocks noGrp="1"/>
          </p:cNvSpPr>
          <p:nvPr>
            <p:ph idx="1"/>
          </p:nvPr>
        </p:nvSpPr>
        <p:spPr>
          <a:xfrm>
            <a:off x="457200" y="980728"/>
            <a:ext cx="3754438" cy="5832822"/>
          </a:xfrm>
        </p:spPr>
        <p:txBody>
          <a:bodyPr>
            <a:normAutofit fontScale="55000" lnSpcReduction="20000"/>
          </a:bodyPr>
          <a:lstStyle/>
          <a:p>
            <a:pPr marL="0" indent="0">
              <a:buFont typeface="Wingdings" pitchFamily="2" charset="2"/>
              <a:buNone/>
              <a:defRPr/>
            </a:pPr>
            <a:r>
              <a:rPr lang="en-US" altLang="zh-CN" dirty="0"/>
              <a:t>void </a:t>
            </a:r>
            <a:r>
              <a:rPr lang="en-US" altLang="zh-CN" dirty="0">
                <a:solidFill>
                  <a:srgbClr val="FFC000"/>
                </a:solidFill>
              </a:rPr>
              <a:t>f1</a:t>
            </a:r>
            <a:r>
              <a:rPr lang="en-US" altLang="zh-CN" dirty="0"/>
              <a:t>(</a:t>
            </a:r>
            <a:r>
              <a:rPr lang="en-US" altLang="zh-CN" dirty="0" err="1"/>
              <a:t>int</a:t>
            </a:r>
            <a:r>
              <a:rPr lang="en-US" altLang="zh-CN" dirty="0"/>
              <a:t> x1)</a:t>
            </a:r>
          </a:p>
          <a:p>
            <a:pPr marL="0" indent="0">
              <a:buFont typeface="Wingdings" pitchFamily="2" charset="2"/>
              <a:buNone/>
              <a:defRPr/>
            </a:pPr>
            <a:r>
              <a:rPr lang="en-US" altLang="zh-CN" dirty="0"/>
              <a:t>{ </a:t>
            </a:r>
            <a:r>
              <a:rPr lang="en-US" altLang="zh-CN" dirty="0" err="1"/>
              <a:t>int</a:t>
            </a:r>
            <a:r>
              <a:rPr lang="en-US" altLang="zh-CN" dirty="0"/>
              <a:t> a1;</a:t>
            </a:r>
          </a:p>
          <a:p>
            <a:pPr marL="0" indent="0">
              <a:buFont typeface="Wingdings" pitchFamily="2" charset="2"/>
              <a:buNone/>
              <a:defRPr/>
            </a:pPr>
            <a:r>
              <a:rPr lang="en-US" altLang="zh-CN" dirty="0"/>
              <a:t>  </a:t>
            </a:r>
            <a:r>
              <a:rPr lang="en-US" altLang="zh-CN" dirty="0" smtClean="0"/>
              <a:t> ......</a:t>
            </a:r>
            <a:endParaRPr lang="en-US" altLang="zh-CN" dirty="0"/>
          </a:p>
          <a:p>
            <a:pPr marL="0" indent="0">
              <a:buFont typeface="Wingdings" pitchFamily="2" charset="2"/>
              <a:buNone/>
              <a:defRPr/>
            </a:pPr>
            <a:r>
              <a:rPr lang="en-US" altLang="zh-CN" dirty="0"/>
              <a:t>}</a:t>
            </a:r>
          </a:p>
          <a:p>
            <a:pPr marL="0" indent="0">
              <a:buFont typeface="Wingdings" pitchFamily="2" charset="2"/>
              <a:buNone/>
              <a:defRPr/>
            </a:pPr>
            <a:r>
              <a:rPr lang="en-US" altLang="zh-CN" dirty="0"/>
              <a:t>void f2(</a:t>
            </a:r>
            <a:r>
              <a:rPr lang="en-US" altLang="zh-CN" dirty="0" err="1"/>
              <a:t>int</a:t>
            </a:r>
            <a:r>
              <a:rPr lang="en-US" altLang="zh-CN" dirty="0"/>
              <a:t> x2)</a:t>
            </a:r>
          </a:p>
          <a:p>
            <a:pPr marL="0" indent="0">
              <a:buFont typeface="Wingdings" pitchFamily="2" charset="2"/>
              <a:buNone/>
              <a:defRPr/>
            </a:pPr>
            <a:r>
              <a:rPr lang="en-US" altLang="zh-CN" dirty="0"/>
              <a:t>{ </a:t>
            </a:r>
            <a:r>
              <a:rPr lang="en-US" altLang="zh-CN" dirty="0" err="1"/>
              <a:t>int</a:t>
            </a:r>
            <a:r>
              <a:rPr lang="en-US" altLang="zh-CN" dirty="0"/>
              <a:t> a2;</a:t>
            </a:r>
          </a:p>
          <a:p>
            <a:pPr marL="0" indent="0">
              <a:buFont typeface="Wingdings" pitchFamily="2" charset="2"/>
              <a:buNone/>
              <a:defRPr/>
            </a:pPr>
            <a:r>
              <a:rPr lang="en-US" altLang="zh-CN" dirty="0" smtClean="0"/>
              <a:t>   ......</a:t>
            </a:r>
            <a:endParaRPr lang="en-US" altLang="zh-CN" dirty="0"/>
          </a:p>
          <a:p>
            <a:pPr marL="0" indent="0">
              <a:buFont typeface="Wingdings" pitchFamily="2" charset="2"/>
              <a:buNone/>
              <a:defRPr/>
            </a:pPr>
            <a:r>
              <a:rPr lang="en-US" altLang="zh-CN" dirty="0" smtClean="0"/>
              <a:t>   f1(1</a:t>
            </a:r>
            <a:r>
              <a:rPr lang="en-US" altLang="zh-CN" dirty="0"/>
              <a:t>);</a:t>
            </a:r>
          </a:p>
          <a:p>
            <a:pPr marL="0" indent="0">
              <a:buFont typeface="Wingdings" pitchFamily="2" charset="2"/>
              <a:buNone/>
              <a:defRPr/>
            </a:pPr>
            <a:r>
              <a:rPr lang="en-US" altLang="zh-CN" dirty="0" smtClean="0"/>
              <a:t>   ......</a:t>
            </a:r>
            <a:endParaRPr lang="en-US" altLang="zh-CN" dirty="0"/>
          </a:p>
          <a:p>
            <a:pPr marL="0" indent="0">
              <a:buFont typeface="Wingdings" pitchFamily="2" charset="2"/>
              <a:buNone/>
              <a:defRPr/>
            </a:pPr>
            <a:r>
              <a:rPr lang="en-US" altLang="zh-CN" dirty="0"/>
              <a:t>}</a:t>
            </a:r>
          </a:p>
          <a:p>
            <a:pPr marL="0" indent="0">
              <a:buFont typeface="Wingdings" pitchFamily="2" charset="2"/>
              <a:buNone/>
              <a:defRPr/>
            </a:pPr>
            <a:r>
              <a:rPr lang="en-US" altLang="zh-CN" dirty="0"/>
              <a:t>void f3(</a:t>
            </a:r>
            <a:r>
              <a:rPr lang="en-US" altLang="zh-CN" dirty="0" err="1"/>
              <a:t>int</a:t>
            </a:r>
            <a:r>
              <a:rPr lang="en-US" altLang="zh-CN" dirty="0"/>
              <a:t> x3, </a:t>
            </a:r>
            <a:r>
              <a:rPr lang="en-US" altLang="zh-CN" dirty="0" err="1"/>
              <a:t>int</a:t>
            </a:r>
            <a:r>
              <a:rPr lang="en-US" altLang="zh-CN" dirty="0"/>
              <a:t> x4)</a:t>
            </a:r>
          </a:p>
          <a:p>
            <a:pPr marL="0" indent="0">
              <a:buFont typeface="Wingdings" pitchFamily="2" charset="2"/>
              <a:buNone/>
              <a:defRPr/>
            </a:pPr>
            <a:r>
              <a:rPr lang="en-US" altLang="zh-CN" dirty="0"/>
              <a:t>{ </a:t>
            </a:r>
            <a:r>
              <a:rPr lang="en-US" altLang="zh-CN" dirty="0" err="1"/>
              <a:t>int</a:t>
            </a:r>
            <a:r>
              <a:rPr lang="en-US" altLang="zh-CN" dirty="0"/>
              <a:t> a3;</a:t>
            </a:r>
          </a:p>
          <a:p>
            <a:pPr marL="0" indent="0">
              <a:buFont typeface="Wingdings" pitchFamily="2" charset="2"/>
              <a:buNone/>
              <a:defRPr/>
            </a:pPr>
            <a:r>
              <a:rPr lang="en-US" altLang="zh-CN" dirty="0"/>
              <a:t> </a:t>
            </a:r>
            <a:r>
              <a:rPr lang="en-US" altLang="zh-CN" dirty="0" smtClean="0"/>
              <a:t>  </a:t>
            </a:r>
            <a:r>
              <a:rPr lang="en-US" altLang="zh-CN" dirty="0"/>
              <a:t>......</a:t>
            </a:r>
          </a:p>
          <a:p>
            <a:pPr marL="0" indent="0">
              <a:buFont typeface="Wingdings" pitchFamily="2" charset="2"/>
              <a:buNone/>
              <a:defRPr/>
            </a:pPr>
            <a:r>
              <a:rPr lang="en-US" altLang="zh-CN" dirty="0"/>
              <a:t>}</a:t>
            </a:r>
          </a:p>
          <a:p>
            <a:pPr marL="0" indent="0">
              <a:buFont typeface="Wingdings" pitchFamily="2" charset="2"/>
              <a:buNone/>
              <a:defRPr/>
            </a:pPr>
            <a:r>
              <a:rPr lang="en-US" altLang="zh-CN" dirty="0" err="1"/>
              <a:t>int</a:t>
            </a:r>
            <a:r>
              <a:rPr lang="en-US" altLang="zh-CN" dirty="0"/>
              <a:t> </a:t>
            </a:r>
            <a:r>
              <a:rPr lang="en-US" altLang="zh-CN" dirty="0">
                <a:solidFill>
                  <a:srgbClr val="FFC000"/>
                </a:solidFill>
              </a:rPr>
              <a:t>main</a:t>
            </a:r>
            <a:r>
              <a:rPr lang="en-US" altLang="zh-CN" dirty="0"/>
              <a:t>()</a:t>
            </a:r>
          </a:p>
          <a:p>
            <a:pPr marL="0" indent="0">
              <a:buFont typeface="Wingdings" pitchFamily="2" charset="2"/>
              <a:buNone/>
              <a:defRPr/>
            </a:pPr>
            <a:r>
              <a:rPr lang="en-US" altLang="zh-CN" dirty="0" smtClean="0"/>
              <a:t>{ </a:t>
            </a:r>
            <a:r>
              <a:rPr lang="en-US" altLang="zh-CN" dirty="0" err="1" smtClean="0"/>
              <a:t>int</a:t>
            </a:r>
            <a:r>
              <a:rPr lang="en-US" altLang="zh-CN" dirty="0" smtClean="0"/>
              <a:t> </a:t>
            </a:r>
            <a:r>
              <a:rPr lang="en-US" altLang="zh-CN" dirty="0"/>
              <a:t>a</a:t>
            </a:r>
            <a:r>
              <a:rPr lang="en-US" altLang="zh-CN" dirty="0" smtClean="0"/>
              <a:t>;</a:t>
            </a:r>
          </a:p>
          <a:p>
            <a:pPr marL="0" indent="0">
              <a:buFont typeface="Wingdings" pitchFamily="2" charset="2"/>
              <a:buNone/>
              <a:defRPr/>
            </a:pPr>
            <a:r>
              <a:rPr lang="en-US" altLang="zh-CN" dirty="0"/>
              <a:t> </a:t>
            </a:r>
            <a:r>
              <a:rPr lang="en-US" altLang="zh-CN" dirty="0" smtClean="0"/>
              <a:t>  </a:t>
            </a:r>
            <a:r>
              <a:rPr lang="en-US" altLang="zh-CN" dirty="0" smtClean="0">
                <a:solidFill>
                  <a:srgbClr val="FFC000"/>
                </a:solidFill>
              </a:rPr>
              <a:t>f1</a:t>
            </a:r>
            <a:r>
              <a:rPr lang="en-US" altLang="zh-CN" dirty="0" smtClean="0"/>
              <a:t>(1);</a:t>
            </a:r>
            <a:endParaRPr lang="en-US" altLang="zh-CN" dirty="0"/>
          </a:p>
          <a:p>
            <a:pPr marL="0" indent="0">
              <a:buFont typeface="Wingdings" pitchFamily="2" charset="2"/>
              <a:buNone/>
              <a:defRPr/>
            </a:pPr>
            <a:r>
              <a:rPr lang="en-US" altLang="zh-CN" dirty="0" smtClean="0"/>
              <a:t>   f2(2</a:t>
            </a:r>
            <a:r>
              <a:rPr lang="en-US" altLang="zh-CN" dirty="0"/>
              <a:t>);</a:t>
            </a:r>
          </a:p>
          <a:p>
            <a:pPr marL="0" indent="0">
              <a:buFont typeface="Wingdings" pitchFamily="2" charset="2"/>
              <a:buNone/>
              <a:defRPr/>
            </a:pPr>
            <a:r>
              <a:rPr lang="en-US" altLang="zh-CN" dirty="0" smtClean="0"/>
              <a:t>   f3(3,4</a:t>
            </a:r>
            <a:r>
              <a:rPr lang="en-US" altLang="zh-CN" dirty="0"/>
              <a:t>);</a:t>
            </a:r>
          </a:p>
          <a:p>
            <a:pPr marL="0" indent="0">
              <a:buFont typeface="Wingdings" pitchFamily="2" charset="2"/>
              <a:buNone/>
              <a:defRPr/>
            </a:pPr>
            <a:r>
              <a:rPr lang="en-US" altLang="zh-CN" dirty="0" smtClean="0"/>
              <a:t>   return </a:t>
            </a:r>
            <a:r>
              <a:rPr lang="en-US" altLang="zh-CN" dirty="0"/>
              <a:t>0;</a:t>
            </a:r>
          </a:p>
          <a:p>
            <a:pPr marL="0" indent="0">
              <a:buFont typeface="Wingdings" pitchFamily="2" charset="2"/>
              <a:buNone/>
              <a:defRPr/>
            </a:pPr>
            <a:r>
              <a:rPr lang="en-US" altLang="zh-CN" dirty="0"/>
              <a:t>}</a:t>
            </a:r>
          </a:p>
          <a:p>
            <a:pPr>
              <a:defRPr/>
            </a:pPr>
            <a:endParaRPr lang="zh-CN" altLang="en-US" dirty="0"/>
          </a:p>
        </p:txBody>
      </p:sp>
      <p:sp>
        <p:nvSpPr>
          <p:cNvPr id="7172" name="Line 4"/>
          <p:cNvSpPr>
            <a:spLocks noChangeShapeType="1"/>
          </p:cNvSpPr>
          <p:nvPr/>
        </p:nvSpPr>
        <p:spPr bwMode="auto">
          <a:xfrm>
            <a:off x="6011863" y="1628775"/>
            <a:ext cx="0" cy="396081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173" name="Line 5"/>
          <p:cNvSpPr>
            <a:spLocks noChangeShapeType="1"/>
          </p:cNvSpPr>
          <p:nvPr/>
        </p:nvSpPr>
        <p:spPr bwMode="auto">
          <a:xfrm>
            <a:off x="7308850" y="1628775"/>
            <a:ext cx="0" cy="396081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174" name="Line 6"/>
          <p:cNvSpPr>
            <a:spLocks noChangeShapeType="1"/>
          </p:cNvSpPr>
          <p:nvPr/>
        </p:nvSpPr>
        <p:spPr bwMode="auto">
          <a:xfrm>
            <a:off x="6011863" y="5151438"/>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175" name="Line 7"/>
          <p:cNvSpPr>
            <a:spLocks noChangeShapeType="1"/>
          </p:cNvSpPr>
          <p:nvPr/>
        </p:nvSpPr>
        <p:spPr bwMode="auto">
          <a:xfrm>
            <a:off x="6011863" y="4711700"/>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176" name="Line 8"/>
          <p:cNvSpPr>
            <a:spLocks noChangeShapeType="1"/>
          </p:cNvSpPr>
          <p:nvPr/>
        </p:nvSpPr>
        <p:spPr bwMode="auto">
          <a:xfrm>
            <a:off x="6011863" y="4270375"/>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177" name="Line 9"/>
          <p:cNvSpPr>
            <a:spLocks noChangeShapeType="1"/>
          </p:cNvSpPr>
          <p:nvPr/>
        </p:nvSpPr>
        <p:spPr bwMode="auto">
          <a:xfrm>
            <a:off x="6011863" y="3829050"/>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178" name="Line 10"/>
          <p:cNvSpPr>
            <a:spLocks noChangeShapeType="1"/>
          </p:cNvSpPr>
          <p:nvPr/>
        </p:nvSpPr>
        <p:spPr bwMode="auto">
          <a:xfrm>
            <a:off x="6011863" y="3389313"/>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179" name="Line 14"/>
          <p:cNvSpPr>
            <a:spLocks noChangeShapeType="1"/>
          </p:cNvSpPr>
          <p:nvPr/>
        </p:nvSpPr>
        <p:spPr bwMode="auto">
          <a:xfrm flipH="1">
            <a:off x="7308850" y="3357563"/>
            <a:ext cx="6477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180" name="Line 15"/>
          <p:cNvSpPr>
            <a:spLocks noChangeShapeType="1"/>
          </p:cNvSpPr>
          <p:nvPr/>
        </p:nvSpPr>
        <p:spPr bwMode="auto">
          <a:xfrm>
            <a:off x="6011863" y="5589588"/>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181" name="矩形 46"/>
          <p:cNvSpPr>
            <a:spLocks noChangeArrowheads="1"/>
          </p:cNvSpPr>
          <p:nvPr/>
        </p:nvSpPr>
        <p:spPr bwMode="auto">
          <a:xfrm>
            <a:off x="4248150" y="1947863"/>
            <a:ext cx="3492500"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lnSpc>
                <a:spcPct val="150000"/>
              </a:lnSpc>
              <a:spcBef>
                <a:spcPct val="0"/>
              </a:spcBef>
              <a:buClrTx/>
              <a:buSzTx/>
              <a:buFontTx/>
              <a:buNone/>
            </a:pPr>
            <a:r>
              <a:rPr lang="pt-BR" altLang="zh-CN" sz="2000" dirty="0"/>
              <a:t>              </a:t>
            </a:r>
          </a:p>
          <a:p>
            <a:pPr eaLnBrk="1" hangingPunct="1">
              <a:lnSpc>
                <a:spcPct val="150000"/>
              </a:lnSpc>
              <a:spcBef>
                <a:spcPct val="0"/>
              </a:spcBef>
              <a:buClrTx/>
              <a:buSzTx/>
              <a:buFontTx/>
              <a:buNone/>
            </a:pPr>
            <a:endParaRPr lang="pt-BR" altLang="zh-CN" sz="2000" dirty="0"/>
          </a:p>
          <a:p>
            <a:pPr eaLnBrk="1" hangingPunct="1">
              <a:lnSpc>
                <a:spcPct val="150000"/>
              </a:lnSpc>
              <a:spcBef>
                <a:spcPct val="0"/>
              </a:spcBef>
              <a:buClrTx/>
              <a:buSzTx/>
              <a:buFontTx/>
              <a:buNone/>
            </a:pPr>
            <a:endParaRPr lang="pt-BR" altLang="zh-CN" sz="2000" dirty="0"/>
          </a:p>
          <a:p>
            <a:pPr eaLnBrk="1" hangingPunct="1">
              <a:lnSpc>
                <a:spcPct val="150000"/>
              </a:lnSpc>
              <a:spcBef>
                <a:spcPct val="0"/>
              </a:spcBef>
              <a:buClrTx/>
              <a:buSzTx/>
              <a:buFontTx/>
              <a:buNone/>
            </a:pPr>
            <a:r>
              <a:rPr lang="pt-BR" altLang="zh-CN" sz="2000" dirty="0"/>
              <a:t>              </a:t>
            </a:r>
            <a:r>
              <a:rPr lang="pt-BR" altLang="zh-CN" sz="2000" dirty="0" smtClean="0"/>
              <a:t>a1    </a:t>
            </a:r>
            <a:endParaRPr lang="pt-BR" altLang="zh-CN" sz="2000" dirty="0"/>
          </a:p>
          <a:p>
            <a:pPr eaLnBrk="1" hangingPunct="1">
              <a:lnSpc>
                <a:spcPct val="150000"/>
              </a:lnSpc>
              <a:spcBef>
                <a:spcPct val="0"/>
              </a:spcBef>
              <a:buClrTx/>
              <a:buSzTx/>
              <a:buFontTx/>
              <a:buNone/>
            </a:pPr>
            <a:r>
              <a:rPr lang="pt-BR" altLang="zh-CN" sz="2000" dirty="0"/>
              <a:t>    </a:t>
            </a:r>
            <a:r>
              <a:rPr lang="pt-BR" altLang="zh-CN" sz="2000" dirty="0" smtClean="0"/>
              <a:t>f1</a:t>
            </a:r>
            <a:r>
              <a:rPr lang="zh-CN" altLang="pt-BR" sz="2000" dirty="0" smtClean="0"/>
              <a:t>返回</a:t>
            </a:r>
            <a:r>
              <a:rPr lang="zh-CN" altLang="pt-BR" sz="2000" dirty="0"/>
              <a:t>地址    </a:t>
            </a:r>
          </a:p>
          <a:p>
            <a:pPr eaLnBrk="1" hangingPunct="1">
              <a:lnSpc>
                <a:spcPct val="150000"/>
              </a:lnSpc>
              <a:spcBef>
                <a:spcPct val="0"/>
              </a:spcBef>
              <a:buClrTx/>
              <a:buSzTx/>
              <a:buFontTx/>
              <a:buNone/>
            </a:pPr>
            <a:r>
              <a:rPr lang="zh-CN" altLang="pt-BR" sz="2000" dirty="0"/>
              <a:t>              </a:t>
            </a:r>
            <a:r>
              <a:rPr lang="pt-BR" altLang="zh-CN" sz="2000" dirty="0" smtClean="0"/>
              <a:t>x1       1</a:t>
            </a:r>
            <a:endParaRPr lang="pt-BR" altLang="zh-CN" sz="2000" dirty="0"/>
          </a:p>
          <a:p>
            <a:pPr eaLnBrk="1" hangingPunct="1">
              <a:lnSpc>
                <a:spcPct val="150000"/>
              </a:lnSpc>
              <a:spcBef>
                <a:spcPct val="0"/>
              </a:spcBef>
              <a:buClrTx/>
              <a:buSzTx/>
              <a:buFontTx/>
              <a:buNone/>
            </a:pPr>
            <a:r>
              <a:rPr lang="pt-BR" altLang="zh-CN" sz="2000" dirty="0"/>
              <a:t>               a     </a:t>
            </a:r>
          </a:p>
          <a:p>
            <a:pPr eaLnBrk="1" hangingPunct="1">
              <a:lnSpc>
                <a:spcPct val="150000"/>
              </a:lnSpc>
              <a:spcBef>
                <a:spcPct val="0"/>
              </a:spcBef>
              <a:buClrTx/>
              <a:buSzTx/>
              <a:buFontTx/>
              <a:buNone/>
            </a:pPr>
            <a:r>
              <a:rPr lang="pt-BR" altLang="zh-CN" sz="2000" dirty="0"/>
              <a:t>main</a:t>
            </a:r>
            <a:r>
              <a:rPr lang="zh-CN" altLang="pt-BR" sz="2000" dirty="0"/>
              <a:t>返回地址</a:t>
            </a:r>
          </a:p>
        </p:txBody>
      </p:sp>
    </p:spTree>
    <p:extLst>
      <p:ext uri="{BB962C8B-B14F-4D97-AF65-F5344CB8AC3E}">
        <p14:creationId xmlns:p14="http://schemas.microsoft.com/office/powerpoint/2010/main" val="266053290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2"/>
          <p:cNvSpPr>
            <a:spLocks noGrp="1" noChangeArrowheads="1"/>
          </p:cNvSpPr>
          <p:nvPr>
            <p:ph type="title"/>
          </p:nvPr>
        </p:nvSpPr>
        <p:spPr>
          <a:xfrm>
            <a:off x="685800" y="227013"/>
            <a:ext cx="7772400" cy="898525"/>
          </a:xfrm>
        </p:spPr>
        <p:txBody>
          <a:bodyPr/>
          <a:lstStyle/>
          <a:p>
            <a:pPr eaLnBrk="1" hangingPunct="1">
              <a:defRPr/>
            </a:pPr>
            <a:r>
              <a:rPr lang="zh-CN" altLang="en-US" dirty="0" smtClean="0"/>
              <a:t>标识符的作用域概述 </a:t>
            </a:r>
          </a:p>
        </p:txBody>
      </p:sp>
      <p:sp>
        <p:nvSpPr>
          <p:cNvPr id="313347" name="Rectangle 3"/>
          <p:cNvSpPr>
            <a:spLocks noGrp="1" noChangeArrowheads="1"/>
          </p:cNvSpPr>
          <p:nvPr>
            <p:ph type="body" idx="1"/>
          </p:nvPr>
        </p:nvSpPr>
        <p:spPr>
          <a:xfrm>
            <a:off x="228600" y="1557338"/>
            <a:ext cx="8534400" cy="4725987"/>
          </a:xfrm>
        </p:spPr>
        <p:txBody>
          <a:bodyPr/>
          <a:lstStyle/>
          <a:p>
            <a:pPr eaLnBrk="1" hangingPunct="1">
              <a:defRPr/>
            </a:pPr>
            <a:r>
              <a:rPr lang="zh-CN" altLang="en-US" dirty="0" smtClean="0"/>
              <a:t>不同的程序实体一定要取不同的名字吗？</a:t>
            </a:r>
          </a:p>
          <a:p>
            <a:pPr eaLnBrk="1" hangingPunct="1">
              <a:defRPr/>
            </a:pPr>
            <a:r>
              <a:rPr lang="zh-CN" altLang="en-US" dirty="0" smtClean="0"/>
              <a:t>为了对程序中的实体的名字进行管理，引进了标识符的</a:t>
            </a:r>
            <a:r>
              <a:rPr lang="zh-CN" altLang="en-US" dirty="0" smtClean="0">
                <a:solidFill>
                  <a:schemeClr val="folHlink"/>
                </a:solidFill>
              </a:rPr>
              <a:t>作用域</a:t>
            </a:r>
            <a:r>
              <a:rPr lang="zh-CN" altLang="en-US" dirty="0" smtClean="0"/>
              <a:t>的概念：</a:t>
            </a:r>
          </a:p>
          <a:p>
            <a:pPr lvl="1" eaLnBrk="1" hangingPunct="1">
              <a:defRPr/>
            </a:pPr>
            <a:r>
              <a:rPr lang="zh-CN" altLang="en-US" dirty="0" smtClean="0"/>
              <a:t>一个定义了的标识符的有效范围（能被访问的</a:t>
            </a:r>
            <a:r>
              <a:rPr lang="zh-CN" altLang="en-US" dirty="0" smtClean="0">
                <a:solidFill>
                  <a:srgbClr val="FFC000"/>
                </a:solidFill>
              </a:rPr>
              <a:t>程序段</a:t>
            </a:r>
            <a:r>
              <a:rPr lang="zh-CN" altLang="en-US" dirty="0" smtClean="0"/>
              <a:t>）。</a:t>
            </a:r>
            <a:endParaRPr lang="en-US" altLang="zh-CN" dirty="0" smtClean="0"/>
          </a:p>
          <a:p>
            <a:pPr lvl="1" eaLnBrk="1" hangingPunct="1">
              <a:defRPr/>
            </a:pPr>
            <a:r>
              <a:rPr lang="zh-CN" altLang="en-US" dirty="0"/>
              <a:t>标识符的</a:t>
            </a:r>
            <a:r>
              <a:rPr lang="zh-CN" altLang="en-US" dirty="0" smtClean="0"/>
              <a:t>作用域与它的定义位置有关。</a:t>
            </a:r>
          </a:p>
          <a:p>
            <a:pPr eaLnBrk="1" hangingPunct="1">
              <a:defRPr/>
            </a:pPr>
            <a:r>
              <a:rPr lang="zh-CN" altLang="en-US" dirty="0" smtClean="0"/>
              <a:t>作用域不相交的两个标识符（标识不同的实体）可以相同，即，在一些情况下，可以用</a:t>
            </a:r>
            <a:r>
              <a:rPr lang="zh-CN" altLang="en-US" dirty="0" smtClean="0">
                <a:solidFill>
                  <a:schemeClr val="folHlink"/>
                </a:solidFill>
              </a:rPr>
              <a:t>相同</a:t>
            </a:r>
            <a:r>
              <a:rPr lang="zh-CN" altLang="en-US" dirty="0" smtClean="0"/>
              <a:t>的</a:t>
            </a:r>
            <a:r>
              <a:rPr lang="zh-CN" altLang="en-US" dirty="0" smtClean="0">
                <a:solidFill>
                  <a:schemeClr val="folHlink"/>
                </a:solidFill>
              </a:rPr>
              <a:t>标识符</a:t>
            </a:r>
            <a:r>
              <a:rPr lang="zh-CN" altLang="en-US" dirty="0" smtClean="0"/>
              <a:t>来标识</a:t>
            </a:r>
            <a:r>
              <a:rPr lang="zh-CN" altLang="en-US" dirty="0" smtClean="0">
                <a:solidFill>
                  <a:schemeClr val="folHlink"/>
                </a:solidFill>
              </a:rPr>
              <a:t>不同</a:t>
            </a:r>
            <a:r>
              <a:rPr lang="zh-CN" altLang="en-US" dirty="0" smtClean="0"/>
              <a:t>的</a:t>
            </a:r>
            <a:r>
              <a:rPr lang="zh-CN" altLang="en-US" dirty="0" smtClean="0">
                <a:solidFill>
                  <a:schemeClr val="folHlink"/>
                </a:solidFill>
              </a:rPr>
              <a:t>程序实体。</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3347">
                                            <p:txEl>
                                              <p:pRg st="1" end="1"/>
                                            </p:txEl>
                                          </p:spTgt>
                                        </p:tgtEl>
                                        <p:attrNameLst>
                                          <p:attrName>style.visibility</p:attrName>
                                        </p:attrNameLst>
                                      </p:cBhvr>
                                      <p:to>
                                        <p:strVal val="visible"/>
                                      </p:to>
                                    </p:set>
                                    <p:anim calcmode="lin" valueType="num">
                                      <p:cBhvr additive="base">
                                        <p:cTn id="7" dur="500" fill="hold"/>
                                        <p:tgtEl>
                                          <p:spTgt spid="31334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3347">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13347">
                                            <p:txEl>
                                              <p:pRg st="2" end="2"/>
                                            </p:txEl>
                                          </p:spTgt>
                                        </p:tgtEl>
                                        <p:attrNameLst>
                                          <p:attrName>style.visibility</p:attrName>
                                        </p:attrNameLst>
                                      </p:cBhvr>
                                      <p:to>
                                        <p:strVal val="visible"/>
                                      </p:to>
                                    </p:set>
                                    <p:anim calcmode="lin" valueType="num">
                                      <p:cBhvr additive="base">
                                        <p:cTn id="11" dur="500" fill="hold"/>
                                        <p:tgtEl>
                                          <p:spTgt spid="313347">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13347">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13347">
                                            <p:txEl>
                                              <p:pRg st="3" end="3"/>
                                            </p:txEl>
                                          </p:spTgt>
                                        </p:tgtEl>
                                        <p:attrNameLst>
                                          <p:attrName>style.visibility</p:attrName>
                                        </p:attrNameLst>
                                      </p:cBhvr>
                                      <p:to>
                                        <p:strVal val="visible"/>
                                      </p:to>
                                    </p:set>
                                    <p:anim calcmode="lin" valueType="num">
                                      <p:cBhvr additive="base">
                                        <p:cTn id="15" dur="500" fill="hold"/>
                                        <p:tgtEl>
                                          <p:spTgt spid="313347">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13347">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13347">
                                            <p:txEl>
                                              <p:pRg st="4" end="4"/>
                                            </p:txEl>
                                          </p:spTgt>
                                        </p:tgtEl>
                                        <p:attrNameLst>
                                          <p:attrName>style.visibility</p:attrName>
                                        </p:attrNameLst>
                                      </p:cBhvr>
                                      <p:to>
                                        <p:strVal val="visible"/>
                                      </p:to>
                                    </p:set>
                                    <p:anim calcmode="lin" valueType="num">
                                      <p:cBhvr additive="base">
                                        <p:cTn id="19" dur="500" fill="hold"/>
                                        <p:tgtEl>
                                          <p:spTgt spid="313347">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1334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450"/>
            <a:ext cx="8229600" cy="1139825"/>
          </a:xfrm>
        </p:spPr>
        <p:txBody>
          <a:bodyPr/>
          <a:lstStyle/>
          <a:p>
            <a:pPr>
              <a:defRPr/>
            </a:pPr>
            <a:r>
              <a:rPr lang="zh-CN" altLang="en-US" dirty="0" smtClean="0"/>
              <a:t>栈空间被各个函数共享</a:t>
            </a:r>
            <a:endParaRPr lang="zh-CN" altLang="en-US" dirty="0"/>
          </a:p>
        </p:txBody>
      </p:sp>
      <p:sp>
        <p:nvSpPr>
          <p:cNvPr id="3" name="内容占位符 2"/>
          <p:cNvSpPr>
            <a:spLocks noGrp="1"/>
          </p:cNvSpPr>
          <p:nvPr>
            <p:ph idx="1"/>
          </p:nvPr>
        </p:nvSpPr>
        <p:spPr>
          <a:xfrm>
            <a:off x="457200" y="980729"/>
            <a:ext cx="3754438" cy="5832822"/>
          </a:xfrm>
        </p:spPr>
        <p:txBody>
          <a:bodyPr>
            <a:normAutofit fontScale="55000" lnSpcReduction="20000"/>
          </a:bodyPr>
          <a:lstStyle/>
          <a:p>
            <a:pPr marL="0" indent="0">
              <a:buFont typeface="Wingdings" pitchFamily="2" charset="2"/>
              <a:buNone/>
              <a:defRPr/>
            </a:pPr>
            <a:r>
              <a:rPr lang="en-US" altLang="zh-CN" dirty="0"/>
              <a:t>void f1(</a:t>
            </a:r>
            <a:r>
              <a:rPr lang="en-US" altLang="zh-CN" dirty="0" err="1"/>
              <a:t>int</a:t>
            </a:r>
            <a:r>
              <a:rPr lang="en-US" altLang="zh-CN" dirty="0"/>
              <a:t> x1)</a:t>
            </a:r>
          </a:p>
          <a:p>
            <a:pPr marL="0" indent="0">
              <a:buFont typeface="Wingdings" pitchFamily="2" charset="2"/>
              <a:buNone/>
              <a:defRPr/>
            </a:pPr>
            <a:r>
              <a:rPr lang="en-US" altLang="zh-CN" dirty="0"/>
              <a:t>{ </a:t>
            </a:r>
            <a:r>
              <a:rPr lang="en-US" altLang="zh-CN" dirty="0" err="1"/>
              <a:t>int</a:t>
            </a:r>
            <a:r>
              <a:rPr lang="en-US" altLang="zh-CN" dirty="0"/>
              <a:t> a1;</a:t>
            </a:r>
          </a:p>
          <a:p>
            <a:pPr marL="0" indent="0">
              <a:buFont typeface="Wingdings" pitchFamily="2" charset="2"/>
              <a:buNone/>
              <a:defRPr/>
            </a:pPr>
            <a:r>
              <a:rPr lang="en-US" altLang="zh-CN" dirty="0"/>
              <a:t>  </a:t>
            </a:r>
            <a:r>
              <a:rPr lang="en-US" altLang="zh-CN" dirty="0" smtClean="0"/>
              <a:t> ......</a:t>
            </a:r>
            <a:endParaRPr lang="en-US" altLang="zh-CN" dirty="0"/>
          </a:p>
          <a:p>
            <a:pPr marL="0" indent="0">
              <a:buFont typeface="Wingdings" pitchFamily="2" charset="2"/>
              <a:buNone/>
              <a:defRPr/>
            </a:pPr>
            <a:r>
              <a:rPr lang="en-US" altLang="zh-CN" dirty="0"/>
              <a:t>}</a:t>
            </a:r>
          </a:p>
          <a:p>
            <a:pPr marL="0" indent="0">
              <a:buFont typeface="Wingdings" pitchFamily="2" charset="2"/>
              <a:buNone/>
              <a:defRPr/>
            </a:pPr>
            <a:r>
              <a:rPr lang="en-US" altLang="zh-CN" dirty="0"/>
              <a:t>void f2(</a:t>
            </a:r>
            <a:r>
              <a:rPr lang="en-US" altLang="zh-CN" dirty="0" err="1"/>
              <a:t>int</a:t>
            </a:r>
            <a:r>
              <a:rPr lang="en-US" altLang="zh-CN" dirty="0"/>
              <a:t> x2)</a:t>
            </a:r>
          </a:p>
          <a:p>
            <a:pPr marL="0" indent="0">
              <a:buFont typeface="Wingdings" pitchFamily="2" charset="2"/>
              <a:buNone/>
              <a:defRPr/>
            </a:pPr>
            <a:r>
              <a:rPr lang="en-US" altLang="zh-CN" dirty="0"/>
              <a:t>{ </a:t>
            </a:r>
            <a:r>
              <a:rPr lang="en-US" altLang="zh-CN" dirty="0" err="1"/>
              <a:t>int</a:t>
            </a:r>
            <a:r>
              <a:rPr lang="en-US" altLang="zh-CN" dirty="0"/>
              <a:t> a2;</a:t>
            </a:r>
          </a:p>
          <a:p>
            <a:pPr marL="0" indent="0">
              <a:buFont typeface="Wingdings" pitchFamily="2" charset="2"/>
              <a:buNone/>
              <a:defRPr/>
            </a:pPr>
            <a:r>
              <a:rPr lang="en-US" altLang="zh-CN" dirty="0" smtClean="0"/>
              <a:t>   ......</a:t>
            </a:r>
            <a:endParaRPr lang="en-US" altLang="zh-CN" dirty="0"/>
          </a:p>
          <a:p>
            <a:pPr marL="0" indent="0">
              <a:buFont typeface="Wingdings" pitchFamily="2" charset="2"/>
              <a:buNone/>
              <a:defRPr/>
            </a:pPr>
            <a:r>
              <a:rPr lang="en-US" altLang="zh-CN" dirty="0" smtClean="0"/>
              <a:t>   f1(1</a:t>
            </a:r>
            <a:r>
              <a:rPr lang="en-US" altLang="zh-CN" dirty="0"/>
              <a:t>);</a:t>
            </a:r>
          </a:p>
          <a:p>
            <a:pPr marL="0" indent="0">
              <a:buFont typeface="Wingdings" pitchFamily="2" charset="2"/>
              <a:buNone/>
              <a:defRPr/>
            </a:pPr>
            <a:r>
              <a:rPr lang="en-US" altLang="zh-CN" dirty="0" smtClean="0"/>
              <a:t>   ......</a:t>
            </a:r>
            <a:endParaRPr lang="en-US" altLang="zh-CN" dirty="0"/>
          </a:p>
          <a:p>
            <a:pPr marL="0" indent="0">
              <a:buFont typeface="Wingdings" pitchFamily="2" charset="2"/>
              <a:buNone/>
              <a:defRPr/>
            </a:pPr>
            <a:r>
              <a:rPr lang="en-US" altLang="zh-CN" dirty="0"/>
              <a:t>}</a:t>
            </a:r>
          </a:p>
          <a:p>
            <a:pPr marL="0" indent="0">
              <a:buFont typeface="Wingdings" pitchFamily="2" charset="2"/>
              <a:buNone/>
              <a:defRPr/>
            </a:pPr>
            <a:r>
              <a:rPr lang="en-US" altLang="zh-CN" dirty="0"/>
              <a:t>void f3(</a:t>
            </a:r>
            <a:r>
              <a:rPr lang="en-US" altLang="zh-CN" dirty="0" err="1"/>
              <a:t>int</a:t>
            </a:r>
            <a:r>
              <a:rPr lang="en-US" altLang="zh-CN" dirty="0"/>
              <a:t> x3, </a:t>
            </a:r>
            <a:r>
              <a:rPr lang="en-US" altLang="zh-CN" dirty="0" err="1"/>
              <a:t>int</a:t>
            </a:r>
            <a:r>
              <a:rPr lang="en-US" altLang="zh-CN" dirty="0"/>
              <a:t> x4)</a:t>
            </a:r>
          </a:p>
          <a:p>
            <a:pPr marL="0" indent="0">
              <a:buFont typeface="Wingdings" pitchFamily="2" charset="2"/>
              <a:buNone/>
              <a:defRPr/>
            </a:pPr>
            <a:r>
              <a:rPr lang="en-US" altLang="zh-CN" dirty="0"/>
              <a:t>{ </a:t>
            </a:r>
            <a:r>
              <a:rPr lang="en-US" altLang="zh-CN" dirty="0" err="1"/>
              <a:t>int</a:t>
            </a:r>
            <a:r>
              <a:rPr lang="en-US" altLang="zh-CN" dirty="0"/>
              <a:t> a3;</a:t>
            </a:r>
          </a:p>
          <a:p>
            <a:pPr marL="0" indent="0">
              <a:buFont typeface="Wingdings" pitchFamily="2" charset="2"/>
              <a:buNone/>
              <a:defRPr/>
            </a:pPr>
            <a:r>
              <a:rPr lang="en-US" altLang="zh-CN" dirty="0"/>
              <a:t> </a:t>
            </a:r>
            <a:r>
              <a:rPr lang="en-US" altLang="zh-CN" dirty="0" smtClean="0"/>
              <a:t>  </a:t>
            </a:r>
            <a:r>
              <a:rPr lang="en-US" altLang="zh-CN" dirty="0"/>
              <a:t>......</a:t>
            </a:r>
          </a:p>
          <a:p>
            <a:pPr marL="0" indent="0">
              <a:buFont typeface="Wingdings" pitchFamily="2" charset="2"/>
              <a:buNone/>
              <a:defRPr/>
            </a:pPr>
            <a:r>
              <a:rPr lang="en-US" altLang="zh-CN" dirty="0"/>
              <a:t>}</a:t>
            </a:r>
          </a:p>
          <a:p>
            <a:pPr marL="0" indent="0">
              <a:buFont typeface="Wingdings" pitchFamily="2" charset="2"/>
              <a:buNone/>
              <a:defRPr/>
            </a:pPr>
            <a:r>
              <a:rPr lang="en-US" altLang="zh-CN" dirty="0" err="1"/>
              <a:t>int</a:t>
            </a:r>
            <a:r>
              <a:rPr lang="en-US" altLang="zh-CN" dirty="0"/>
              <a:t> </a:t>
            </a:r>
            <a:r>
              <a:rPr lang="en-US" altLang="zh-CN" dirty="0">
                <a:solidFill>
                  <a:srgbClr val="FFC000"/>
                </a:solidFill>
              </a:rPr>
              <a:t>main</a:t>
            </a:r>
            <a:r>
              <a:rPr lang="en-US" altLang="zh-CN" dirty="0"/>
              <a:t>()</a:t>
            </a:r>
          </a:p>
          <a:p>
            <a:pPr marL="0" indent="0">
              <a:buFont typeface="Wingdings" pitchFamily="2" charset="2"/>
              <a:buNone/>
              <a:defRPr/>
            </a:pPr>
            <a:r>
              <a:rPr lang="en-US" altLang="zh-CN" dirty="0" smtClean="0"/>
              <a:t>{ </a:t>
            </a:r>
            <a:r>
              <a:rPr lang="en-US" altLang="zh-CN" dirty="0" err="1" smtClean="0"/>
              <a:t>int</a:t>
            </a:r>
            <a:r>
              <a:rPr lang="en-US" altLang="zh-CN" dirty="0" smtClean="0"/>
              <a:t> </a:t>
            </a:r>
            <a:r>
              <a:rPr lang="en-US" altLang="zh-CN" dirty="0"/>
              <a:t>a</a:t>
            </a:r>
            <a:r>
              <a:rPr lang="en-US" altLang="zh-CN" dirty="0" smtClean="0"/>
              <a:t>;</a:t>
            </a:r>
          </a:p>
          <a:p>
            <a:pPr marL="0" indent="0">
              <a:buFont typeface="Wingdings" pitchFamily="2" charset="2"/>
              <a:buNone/>
              <a:defRPr/>
            </a:pPr>
            <a:r>
              <a:rPr lang="en-US" altLang="zh-CN" dirty="0"/>
              <a:t> </a:t>
            </a:r>
            <a:r>
              <a:rPr lang="en-US" altLang="zh-CN" dirty="0" smtClean="0"/>
              <a:t>  f1(1);</a:t>
            </a:r>
            <a:endParaRPr lang="en-US" altLang="zh-CN" dirty="0"/>
          </a:p>
          <a:p>
            <a:pPr marL="0" indent="0">
              <a:buFont typeface="Wingdings" pitchFamily="2" charset="2"/>
              <a:buNone/>
              <a:defRPr/>
            </a:pPr>
            <a:r>
              <a:rPr lang="en-US" altLang="zh-CN" dirty="0" smtClean="0"/>
              <a:t>   f2(2</a:t>
            </a:r>
            <a:r>
              <a:rPr lang="en-US" altLang="zh-CN" dirty="0"/>
              <a:t>);</a:t>
            </a:r>
          </a:p>
          <a:p>
            <a:pPr marL="0" indent="0">
              <a:buFont typeface="Wingdings" pitchFamily="2" charset="2"/>
              <a:buNone/>
              <a:defRPr/>
            </a:pPr>
            <a:r>
              <a:rPr lang="en-US" altLang="zh-CN" dirty="0" smtClean="0"/>
              <a:t>   f3(3,4</a:t>
            </a:r>
            <a:r>
              <a:rPr lang="en-US" altLang="zh-CN" dirty="0"/>
              <a:t>);</a:t>
            </a:r>
          </a:p>
          <a:p>
            <a:pPr marL="0" indent="0">
              <a:buFont typeface="Wingdings" pitchFamily="2" charset="2"/>
              <a:buNone/>
              <a:defRPr/>
            </a:pPr>
            <a:r>
              <a:rPr lang="en-US" altLang="zh-CN" dirty="0" smtClean="0"/>
              <a:t>   return </a:t>
            </a:r>
            <a:r>
              <a:rPr lang="en-US" altLang="zh-CN" dirty="0"/>
              <a:t>0;</a:t>
            </a:r>
          </a:p>
          <a:p>
            <a:pPr marL="0" indent="0">
              <a:buFont typeface="Wingdings" pitchFamily="2" charset="2"/>
              <a:buNone/>
              <a:defRPr/>
            </a:pPr>
            <a:r>
              <a:rPr lang="en-US" altLang="zh-CN" dirty="0"/>
              <a:t>}</a:t>
            </a:r>
          </a:p>
          <a:p>
            <a:pPr>
              <a:defRPr/>
            </a:pPr>
            <a:endParaRPr lang="zh-CN" altLang="en-US" dirty="0"/>
          </a:p>
        </p:txBody>
      </p:sp>
      <p:sp>
        <p:nvSpPr>
          <p:cNvPr id="10244" name="Line 4"/>
          <p:cNvSpPr>
            <a:spLocks noChangeShapeType="1"/>
          </p:cNvSpPr>
          <p:nvPr/>
        </p:nvSpPr>
        <p:spPr bwMode="auto">
          <a:xfrm>
            <a:off x="6011863" y="1628775"/>
            <a:ext cx="0" cy="396081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45" name="Line 5"/>
          <p:cNvSpPr>
            <a:spLocks noChangeShapeType="1"/>
          </p:cNvSpPr>
          <p:nvPr/>
        </p:nvSpPr>
        <p:spPr bwMode="auto">
          <a:xfrm>
            <a:off x="7308850" y="1628775"/>
            <a:ext cx="0" cy="396081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46" name="Line 6"/>
          <p:cNvSpPr>
            <a:spLocks noChangeShapeType="1"/>
          </p:cNvSpPr>
          <p:nvPr/>
        </p:nvSpPr>
        <p:spPr bwMode="auto">
          <a:xfrm>
            <a:off x="6011863" y="5151438"/>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47" name="Line 7"/>
          <p:cNvSpPr>
            <a:spLocks noChangeShapeType="1"/>
          </p:cNvSpPr>
          <p:nvPr/>
        </p:nvSpPr>
        <p:spPr bwMode="auto">
          <a:xfrm>
            <a:off x="6011863" y="4711700"/>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48" name="Line 14"/>
          <p:cNvSpPr>
            <a:spLocks noChangeShapeType="1"/>
          </p:cNvSpPr>
          <p:nvPr/>
        </p:nvSpPr>
        <p:spPr bwMode="auto">
          <a:xfrm flipH="1">
            <a:off x="7308850" y="4652963"/>
            <a:ext cx="6477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49" name="Line 15"/>
          <p:cNvSpPr>
            <a:spLocks noChangeShapeType="1"/>
          </p:cNvSpPr>
          <p:nvPr/>
        </p:nvSpPr>
        <p:spPr bwMode="auto">
          <a:xfrm>
            <a:off x="6011863" y="5589588"/>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50" name="矩形 46"/>
          <p:cNvSpPr>
            <a:spLocks noChangeArrowheads="1"/>
          </p:cNvSpPr>
          <p:nvPr/>
        </p:nvSpPr>
        <p:spPr bwMode="auto">
          <a:xfrm>
            <a:off x="4248150" y="1947863"/>
            <a:ext cx="3492500"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lnSpc>
                <a:spcPct val="150000"/>
              </a:lnSpc>
              <a:spcBef>
                <a:spcPct val="0"/>
              </a:spcBef>
              <a:buClrTx/>
              <a:buSzTx/>
              <a:buFontTx/>
              <a:buNone/>
            </a:pPr>
            <a:r>
              <a:rPr lang="pt-BR" altLang="zh-CN" sz="2000"/>
              <a:t>              </a:t>
            </a:r>
          </a:p>
          <a:p>
            <a:pPr eaLnBrk="1" hangingPunct="1">
              <a:lnSpc>
                <a:spcPct val="150000"/>
              </a:lnSpc>
              <a:spcBef>
                <a:spcPct val="0"/>
              </a:spcBef>
              <a:buClrTx/>
              <a:buSzTx/>
              <a:buFontTx/>
              <a:buNone/>
            </a:pPr>
            <a:endParaRPr lang="pt-BR" altLang="zh-CN" sz="2000"/>
          </a:p>
          <a:p>
            <a:pPr eaLnBrk="1" hangingPunct="1">
              <a:lnSpc>
                <a:spcPct val="150000"/>
              </a:lnSpc>
              <a:spcBef>
                <a:spcPct val="0"/>
              </a:spcBef>
              <a:buClrTx/>
              <a:buSzTx/>
              <a:buFontTx/>
              <a:buNone/>
            </a:pPr>
            <a:endParaRPr lang="pt-BR" altLang="zh-CN" sz="2000"/>
          </a:p>
          <a:p>
            <a:pPr eaLnBrk="1" hangingPunct="1">
              <a:lnSpc>
                <a:spcPct val="150000"/>
              </a:lnSpc>
              <a:spcBef>
                <a:spcPct val="0"/>
              </a:spcBef>
              <a:buClrTx/>
              <a:buSzTx/>
              <a:buFontTx/>
              <a:buNone/>
            </a:pPr>
            <a:endParaRPr lang="pt-BR" altLang="zh-CN" sz="2000"/>
          </a:p>
          <a:p>
            <a:pPr eaLnBrk="1" hangingPunct="1">
              <a:lnSpc>
                <a:spcPct val="150000"/>
              </a:lnSpc>
              <a:spcBef>
                <a:spcPct val="0"/>
              </a:spcBef>
              <a:buClrTx/>
              <a:buSzTx/>
              <a:buFontTx/>
              <a:buNone/>
            </a:pPr>
            <a:endParaRPr lang="pt-BR" altLang="zh-CN" sz="2000"/>
          </a:p>
          <a:p>
            <a:pPr eaLnBrk="1" hangingPunct="1">
              <a:lnSpc>
                <a:spcPct val="150000"/>
              </a:lnSpc>
              <a:spcBef>
                <a:spcPct val="0"/>
              </a:spcBef>
              <a:buClrTx/>
              <a:buSzTx/>
              <a:buFontTx/>
              <a:buNone/>
            </a:pPr>
            <a:endParaRPr lang="pt-BR" altLang="zh-CN" sz="2000"/>
          </a:p>
          <a:p>
            <a:pPr eaLnBrk="1" hangingPunct="1">
              <a:lnSpc>
                <a:spcPct val="150000"/>
              </a:lnSpc>
              <a:spcBef>
                <a:spcPct val="0"/>
              </a:spcBef>
              <a:buClrTx/>
              <a:buSzTx/>
              <a:buFontTx/>
              <a:buNone/>
            </a:pPr>
            <a:r>
              <a:rPr lang="pt-BR" altLang="zh-CN" sz="2000"/>
              <a:t>               a     </a:t>
            </a:r>
          </a:p>
          <a:p>
            <a:pPr eaLnBrk="1" hangingPunct="1">
              <a:lnSpc>
                <a:spcPct val="150000"/>
              </a:lnSpc>
              <a:spcBef>
                <a:spcPct val="0"/>
              </a:spcBef>
              <a:buClrTx/>
              <a:buSzTx/>
              <a:buFontTx/>
              <a:buNone/>
            </a:pPr>
            <a:r>
              <a:rPr lang="pt-BR" altLang="zh-CN" sz="2000"/>
              <a:t>main</a:t>
            </a:r>
            <a:r>
              <a:rPr lang="zh-CN" altLang="pt-BR" sz="2000"/>
              <a:t>返回地址</a:t>
            </a:r>
          </a:p>
        </p:txBody>
      </p:sp>
    </p:spTree>
    <p:extLst>
      <p:ext uri="{BB962C8B-B14F-4D97-AF65-F5344CB8AC3E}">
        <p14:creationId xmlns:p14="http://schemas.microsoft.com/office/powerpoint/2010/main" val="30914430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450"/>
            <a:ext cx="8229600" cy="1139825"/>
          </a:xfrm>
        </p:spPr>
        <p:txBody>
          <a:bodyPr/>
          <a:lstStyle/>
          <a:p>
            <a:pPr>
              <a:defRPr/>
            </a:pPr>
            <a:r>
              <a:rPr lang="zh-CN" altLang="en-US" dirty="0" smtClean="0"/>
              <a:t>栈空间被各个函数共享</a:t>
            </a:r>
            <a:endParaRPr lang="zh-CN" altLang="en-US" dirty="0"/>
          </a:p>
        </p:txBody>
      </p:sp>
      <p:sp>
        <p:nvSpPr>
          <p:cNvPr id="3" name="内容占位符 2"/>
          <p:cNvSpPr>
            <a:spLocks noGrp="1"/>
          </p:cNvSpPr>
          <p:nvPr>
            <p:ph idx="1"/>
          </p:nvPr>
        </p:nvSpPr>
        <p:spPr>
          <a:xfrm>
            <a:off x="457200" y="980728"/>
            <a:ext cx="3754438" cy="5832822"/>
          </a:xfrm>
        </p:spPr>
        <p:txBody>
          <a:bodyPr>
            <a:normAutofit fontScale="55000" lnSpcReduction="20000"/>
          </a:bodyPr>
          <a:lstStyle/>
          <a:p>
            <a:pPr marL="0" indent="0">
              <a:buFont typeface="Wingdings" pitchFamily="2" charset="2"/>
              <a:buNone/>
              <a:defRPr/>
            </a:pPr>
            <a:r>
              <a:rPr lang="en-US" altLang="zh-CN" dirty="0"/>
              <a:t>void f1(</a:t>
            </a:r>
            <a:r>
              <a:rPr lang="en-US" altLang="zh-CN" dirty="0" err="1"/>
              <a:t>int</a:t>
            </a:r>
            <a:r>
              <a:rPr lang="en-US" altLang="zh-CN" dirty="0"/>
              <a:t> x1)</a:t>
            </a:r>
          </a:p>
          <a:p>
            <a:pPr marL="0" indent="0">
              <a:buFont typeface="Wingdings" pitchFamily="2" charset="2"/>
              <a:buNone/>
              <a:defRPr/>
            </a:pPr>
            <a:r>
              <a:rPr lang="en-US" altLang="zh-CN" dirty="0"/>
              <a:t>{ </a:t>
            </a:r>
            <a:r>
              <a:rPr lang="en-US" altLang="zh-CN" dirty="0" err="1"/>
              <a:t>int</a:t>
            </a:r>
            <a:r>
              <a:rPr lang="en-US" altLang="zh-CN" dirty="0"/>
              <a:t> a1;</a:t>
            </a:r>
          </a:p>
          <a:p>
            <a:pPr marL="0" indent="0">
              <a:buFont typeface="Wingdings" pitchFamily="2" charset="2"/>
              <a:buNone/>
              <a:defRPr/>
            </a:pPr>
            <a:r>
              <a:rPr lang="en-US" altLang="zh-CN" dirty="0"/>
              <a:t>  </a:t>
            </a:r>
            <a:r>
              <a:rPr lang="en-US" altLang="zh-CN" dirty="0" smtClean="0"/>
              <a:t> ......</a:t>
            </a:r>
            <a:endParaRPr lang="en-US" altLang="zh-CN" dirty="0"/>
          </a:p>
          <a:p>
            <a:pPr marL="0" indent="0">
              <a:buFont typeface="Wingdings" pitchFamily="2" charset="2"/>
              <a:buNone/>
              <a:defRPr/>
            </a:pPr>
            <a:r>
              <a:rPr lang="en-US" altLang="zh-CN" dirty="0"/>
              <a:t>}</a:t>
            </a:r>
          </a:p>
          <a:p>
            <a:pPr marL="0" indent="0">
              <a:buFont typeface="Wingdings" pitchFamily="2" charset="2"/>
              <a:buNone/>
              <a:defRPr/>
            </a:pPr>
            <a:r>
              <a:rPr lang="en-US" altLang="zh-CN" dirty="0"/>
              <a:t>void </a:t>
            </a:r>
            <a:r>
              <a:rPr lang="en-US" altLang="zh-CN" dirty="0">
                <a:solidFill>
                  <a:srgbClr val="FFC000"/>
                </a:solidFill>
              </a:rPr>
              <a:t>f2</a:t>
            </a:r>
            <a:r>
              <a:rPr lang="en-US" altLang="zh-CN" dirty="0"/>
              <a:t>(</a:t>
            </a:r>
            <a:r>
              <a:rPr lang="en-US" altLang="zh-CN" dirty="0" err="1"/>
              <a:t>int</a:t>
            </a:r>
            <a:r>
              <a:rPr lang="en-US" altLang="zh-CN" dirty="0"/>
              <a:t> x2)</a:t>
            </a:r>
          </a:p>
          <a:p>
            <a:pPr marL="0" indent="0">
              <a:buFont typeface="Wingdings" pitchFamily="2" charset="2"/>
              <a:buNone/>
              <a:defRPr/>
            </a:pPr>
            <a:r>
              <a:rPr lang="en-US" altLang="zh-CN" dirty="0"/>
              <a:t>{ </a:t>
            </a:r>
            <a:r>
              <a:rPr lang="en-US" altLang="zh-CN" dirty="0" err="1"/>
              <a:t>int</a:t>
            </a:r>
            <a:r>
              <a:rPr lang="en-US" altLang="zh-CN" dirty="0"/>
              <a:t> a2;</a:t>
            </a:r>
          </a:p>
          <a:p>
            <a:pPr marL="0" indent="0">
              <a:buFont typeface="Wingdings" pitchFamily="2" charset="2"/>
              <a:buNone/>
              <a:defRPr/>
            </a:pPr>
            <a:r>
              <a:rPr lang="en-US" altLang="zh-CN" dirty="0" smtClean="0"/>
              <a:t>   ......</a:t>
            </a:r>
            <a:endParaRPr lang="en-US" altLang="zh-CN" dirty="0"/>
          </a:p>
          <a:p>
            <a:pPr marL="0" indent="0">
              <a:buFont typeface="Wingdings" pitchFamily="2" charset="2"/>
              <a:buNone/>
              <a:defRPr/>
            </a:pPr>
            <a:r>
              <a:rPr lang="en-US" altLang="zh-CN" dirty="0" smtClean="0"/>
              <a:t>   f1(1</a:t>
            </a:r>
            <a:r>
              <a:rPr lang="en-US" altLang="zh-CN" dirty="0"/>
              <a:t>);</a:t>
            </a:r>
          </a:p>
          <a:p>
            <a:pPr marL="0" indent="0">
              <a:buFont typeface="Wingdings" pitchFamily="2" charset="2"/>
              <a:buNone/>
              <a:defRPr/>
            </a:pPr>
            <a:r>
              <a:rPr lang="en-US" altLang="zh-CN" dirty="0" smtClean="0"/>
              <a:t>   ......</a:t>
            </a:r>
            <a:endParaRPr lang="en-US" altLang="zh-CN" dirty="0"/>
          </a:p>
          <a:p>
            <a:pPr marL="0" indent="0">
              <a:buFont typeface="Wingdings" pitchFamily="2" charset="2"/>
              <a:buNone/>
              <a:defRPr/>
            </a:pPr>
            <a:r>
              <a:rPr lang="en-US" altLang="zh-CN" dirty="0"/>
              <a:t>}</a:t>
            </a:r>
          </a:p>
          <a:p>
            <a:pPr marL="0" indent="0">
              <a:buFont typeface="Wingdings" pitchFamily="2" charset="2"/>
              <a:buNone/>
              <a:defRPr/>
            </a:pPr>
            <a:r>
              <a:rPr lang="en-US" altLang="zh-CN" dirty="0"/>
              <a:t>void f3(</a:t>
            </a:r>
            <a:r>
              <a:rPr lang="en-US" altLang="zh-CN" dirty="0" err="1"/>
              <a:t>int</a:t>
            </a:r>
            <a:r>
              <a:rPr lang="en-US" altLang="zh-CN" dirty="0"/>
              <a:t> x3, </a:t>
            </a:r>
            <a:r>
              <a:rPr lang="en-US" altLang="zh-CN" dirty="0" err="1"/>
              <a:t>int</a:t>
            </a:r>
            <a:r>
              <a:rPr lang="en-US" altLang="zh-CN" dirty="0"/>
              <a:t> x4)</a:t>
            </a:r>
          </a:p>
          <a:p>
            <a:pPr marL="0" indent="0">
              <a:buFont typeface="Wingdings" pitchFamily="2" charset="2"/>
              <a:buNone/>
              <a:defRPr/>
            </a:pPr>
            <a:r>
              <a:rPr lang="en-US" altLang="zh-CN" dirty="0"/>
              <a:t>{ </a:t>
            </a:r>
            <a:r>
              <a:rPr lang="en-US" altLang="zh-CN" dirty="0" err="1"/>
              <a:t>int</a:t>
            </a:r>
            <a:r>
              <a:rPr lang="en-US" altLang="zh-CN" dirty="0"/>
              <a:t> a3;</a:t>
            </a:r>
          </a:p>
          <a:p>
            <a:pPr marL="0" indent="0">
              <a:buFont typeface="Wingdings" pitchFamily="2" charset="2"/>
              <a:buNone/>
              <a:defRPr/>
            </a:pPr>
            <a:r>
              <a:rPr lang="en-US" altLang="zh-CN" dirty="0"/>
              <a:t> </a:t>
            </a:r>
            <a:r>
              <a:rPr lang="en-US" altLang="zh-CN" dirty="0" smtClean="0"/>
              <a:t>  </a:t>
            </a:r>
            <a:r>
              <a:rPr lang="en-US" altLang="zh-CN" dirty="0"/>
              <a:t>......</a:t>
            </a:r>
          </a:p>
          <a:p>
            <a:pPr marL="0" indent="0">
              <a:buFont typeface="Wingdings" pitchFamily="2" charset="2"/>
              <a:buNone/>
              <a:defRPr/>
            </a:pPr>
            <a:r>
              <a:rPr lang="en-US" altLang="zh-CN" dirty="0"/>
              <a:t>}</a:t>
            </a:r>
          </a:p>
          <a:p>
            <a:pPr marL="0" indent="0">
              <a:buFont typeface="Wingdings" pitchFamily="2" charset="2"/>
              <a:buNone/>
              <a:defRPr/>
            </a:pPr>
            <a:r>
              <a:rPr lang="en-US" altLang="zh-CN" dirty="0" err="1"/>
              <a:t>int</a:t>
            </a:r>
            <a:r>
              <a:rPr lang="en-US" altLang="zh-CN" dirty="0"/>
              <a:t> </a:t>
            </a:r>
            <a:r>
              <a:rPr lang="en-US" altLang="zh-CN" dirty="0">
                <a:solidFill>
                  <a:srgbClr val="FFC000"/>
                </a:solidFill>
              </a:rPr>
              <a:t>main</a:t>
            </a:r>
            <a:r>
              <a:rPr lang="en-US" altLang="zh-CN" dirty="0"/>
              <a:t>()</a:t>
            </a:r>
          </a:p>
          <a:p>
            <a:pPr marL="0" indent="0">
              <a:buFont typeface="Wingdings" pitchFamily="2" charset="2"/>
              <a:buNone/>
              <a:defRPr/>
            </a:pPr>
            <a:r>
              <a:rPr lang="en-US" altLang="zh-CN" dirty="0" smtClean="0"/>
              <a:t>{ </a:t>
            </a:r>
            <a:r>
              <a:rPr lang="en-US" altLang="zh-CN" dirty="0" err="1" smtClean="0"/>
              <a:t>int</a:t>
            </a:r>
            <a:r>
              <a:rPr lang="en-US" altLang="zh-CN" dirty="0" smtClean="0"/>
              <a:t> </a:t>
            </a:r>
            <a:r>
              <a:rPr lang="en-US" altLang="zh-CN" dirty="0"/>
              <a:t>a</a:t>
            </a:r>
            <a:r>
              <a:rPr lang="en-US" altLang="zh-CN" dirty="0" smtClean="0"/>
              <a:t>;</a:t>
            </a:r>
          </a:p>
          <a:p>
            <a:pPr marL="0" indent="0">
              <a:buFont typeface="Wingdings" pitchFamily="2" charset="2"/>
              <a:buNone/>
              <a:defRPr/>
            </a:pPr>
            <a:r>
              <a:rPr lang="en-US" altLang="zh-CN" dirty="0"/>
              <a:t> </a:t>
            </a:r>
            <a:r>
              <a:rPr lang="en-US" altLang="zh-CN" dirty="0" smtClean="0"/>
              <a:t>  f1(1);</a:t>
            </a:r>
            <a:endParaRPr lang="en-US" altLang="zh-CN" dirty="0"/>
          </a:p>
          <a:p>
            <a:pPr marL="0" indent="0">
              <a:buFont typeface="Wingdings" pitchFamily="2" charset="2"/>
              <a:buNone/>
              <a:defRPr/>
            </a:pPr>
            <a:r>
              <a:rPr lang="en-US" altLang="zh-CN" dirty="0" smtClean="0"/>
              <a:t>   </a:t>
            </a:r>
            <a:r>
              <a:rPr lang="en-US" altLang="zh-CN" dirty="0" smtClean="0">
                <a:solidFill>
                  <a:srgbClr val="FFC000"/>
                </a:solidFill>
              </a:rPr>
              <a:t>f2</a:t>
            </a:r>
            <a:r>
              <a:rPr lang="en-US" altLang="zh-CN" dirty="0" smtClean="0"/>
              <a:t>(2</a:t>
            </a:r>
            <a:r>
              <a:rPr lang="en-US" altLang="zh-CN" dirty="0"/>
              <a:t>);</a:t>
            </a:r>
          </a:p>
          <a:p>
            <a:pPr marL="0" indent="0">
              <a:buFont typeface="Wingdings" pitchFamily="2" charset="2"/>
              <a:buNone/>
              <a:defRPr/>
            </a:pPr>
            <a:r>
              <a:rPr lang="en-US" altLang="zh-CN" dirty="0" smtClean="0"/>
              <a:t>   f3(3,4</a:t>
            </a:r>
            <a:r>
              <a:rPr lang="en-US" altLang="zh-CN" dirty="0"/>
              <a:t>);</a:t>
            </a:r>
          </a:p>
          <a:p>
            <a:pPr marL="0" indent="0">
              <a:buFont typeface="Wingdings" pitchFamily="2" charset="2"/>
              <a:buNone/>
              <a:defRPr/>
            </a:pPr>
            <a:r>
              <a:rPr lang="en-US" altLang="zh-CN" dirty="0" smtClean="0"/>
              <a:t>   return </a:t>
            </a:r>
            <a:r>
              <a:rPr lang="en-US" altLang="zh-CN" dirty="0"/>
              <a:t>0;</a:t>
            </a:r>
          </a:p>
          <a:p>
            <a:pPr marL="0" indent="0">
              <a:buFont typeface="Wingdings" pitchFamily="2" charset="2"/>
              <a:buNone/>
              <a:defRPr/>
            </a:pPr>
            <a:r>
              <a:rPr lang="en-US" altLang="zh-CN" dirty="0"/>
              <a:t>}</a:t>
            </a:r>
          </a:p>
          <a:p>
            <a:pPr>
              <a:defRPr/>
            </a:pPr>
            <a:endParaRPr lang="zh-CN" altLang="en-US" dirty="0"/>
          </a:p>
        </p:txBody>
      </p:sp>
      <p:sp>
        <p:nvSpPr>
          <p:cNvPr id="7172" name="Line 4"/>
          <p:cNvSpPr>
            <a:spLocks noChangeShapeType="1"/>
          </p:cNvSpPr>
          <p:nvPr/>
        </p:nvSpPr>
        <p:spPr bwMode="auto">
          <a:xfrm>
            <a:off x="6011863" y="1628775"/>
            <a:ext cx="0" cy="396081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173" name="Line 5"/>
          <p:cNvSpPr>
            <a:spLocks noChangeShapeType="1"/>
          </p:cNvSpPr>
          <p:nvPr/>
        </p:nvSpPr>
        <p:spPr bwMode="auto">
          <a:xfrm>
            <a:off x="7308850" y="1628775"/>
            <a:ext cx="0" cy="396081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174" name="Line 6"/>
          <p:cNvSpPr>
            <a:spLocks noChangeShapeType="1"/>
          </p:cNvSpPr>
          <p:nvPr/>
        </p:nvSpPr>
        <p:spPr bwMode="auto">
          <a:xfrm>
            <a:off x="6011863" y="5151438"/>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175" name="Line 7"/>
          <p:cNvSpPr>
            <a:spLocks noChangeShapeType="1"/>
          </p:cNvSpPr>
          <p:nvPr/>
        </p:nvSpPr>
        <p:spPr bwMode="auto">
          <a:xfrm>
            <a:off x="6011863" y="4711700"/>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176" name="Line 8"/>
          <p:cNvSpPr>
            <a:spLocks noChangeShapeType="1"/>
          </p:cNvSpPr>
          <p:nvPr/>
        </p:nvSpPr>
        <p:spPr bwMode="auto">
          <a:xfrm>
            <a:off x="6011863" y="4270375"/>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177" name="Line 9"/>
          <p:cNvSpPr>
            <a:spLocks noChangeShapeType="1"/>
          </p:cNvSpPr>
          <p:nvPr/>
        </p:nvSpPr>
        <p:spPr bwMode="auto">
          <a:xfrm>
            <a:off x="6011863" y="3829050"/>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178" name="Line 10"/>
          <p:cNvSpPr>
            <a:spLocks noChangeShapeType="1"/>
          </p:cNvSpPr>
          <p:nvPr/>
        </p:nvSpPr>
        <p:spPr bwMode="auto">
          <a:xfrm>
            <a:off x="6011863" y="3389313"/>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179" name="Line 14"/>
          <p:cNvSpPr>
            <a:spLocks noChangeShapeType="1"/>
          </p:cNvSpPr>
          <p:nvPr/>
        </p:nvSpPr>
        <p:spPr bwMode="auto">
          <a:xfrm flipH="1">
            <a:off x="7308850" y="3357563"/>
            <a:ext cx="6477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180" name="Line 15"/>
          <p:cNvSpPr>
            <a:spLocks noChangeShapeType="1"/>
          </p:cNvSpPr>
          <p:nvPr/>
        </p:nvSpPr>
        <p:spPr bwMode="auto">
          <a:xfrm>
            <a:off x="6011863" y="5589588"/>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181" name="矩形 46"/>
          <p:cNvSpPr>
            <a:spLocks noChangeArrowheads="1"/>
          </p:cNvSpPr>
          <p:nvPr/>
        </p:nvSpPr>
        <p:spPr bwMode="auto">
          <a:xfrm>
            <a:off x="4248150" y="1947863"/>
            <a:ext cx="3492500"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lnSpc>
                <a:spcPct val="150000"/>
              </a:lnSpc>
              <a:spcBef>
                <a:spcPct val="0"/>
              </a:spcBef>
              <a:buClrTx/>
              <a:buSzTx/>
              <a:buFontTx/>
              <a:buNone/>
            </a:pPr>
            <a:r>
              <a:rPr lang="pt-BR" altLang="zh-CN" sz="2000"/>
              <a:t>              </a:t>
            </a:r>
          </a:p>
          <a:p>
            <a:pPr eaLnBrk="1" hangingPunct="1">
              <a:lnSpc>
                <a:spcPct val="150000"/>
              </a:lnSpc>
              <a:spcBef>
                <a:spcPct val="0"/>
              </a:spcBef>
              <a:buClrTx/>
              <a:buSzTx/>
              <a:buFontTx/>
              <a:buNone/>
            </a:pPr>
            <a:endParaRPr lang="pt-BR" altLang="zh-CN" sz="2000"/>
          </a:p>
          <a:p>
            <a:pPr eaLnBrk="1" hangingPunct="1">
              <a:lnSpc>
                <a:spcPct val="150000"/>
              </a:lnSpc>
              <a:spcBef>
                <a:spcPct val="0"/>
              </a:spcBef>
              <a:buClrTx/>
              <a:buSzTx/>
              <a:buFontTx/>
              <a:buNone/>
            </a:pPr>
            <a:endParaRPr lang="pt-BR" altLang="zh-CN" sz="2000"/>
          </a:p>
          <a:p>
            <a:pPr eaLnBrk="1" hangingPunct="1">
              <a:lnSpc>
                <a:spcPct val="150000"/>
              </a:lnSpc>
              <a:spcBef>
                <a:spcPct val="0"/>
              </a:spcBef>
              <a:buClrTx/>
              <a:buSzTx/>
              <a:buFontTx/>
              <a:buNone/>
            </a:pPr>
            <a:r>
              <a:rPr lang="pt-BR" altLang="zh-CN" sz="2000"/>
              <a:t>              a2    </a:t>
            </a:r>
          </a:p>
          <a:p>
            <a:pPr eaLnBrk="1" hangingPunct="1">
              <a:lnSpc>
                <a:spcPct val="150000"/>
              </a:lnSpc>
              <a:spcBef>
                <a:spcPct val="0"/>
              </a:spcBef>
              <a:buClrTx/>
              <a:buSzTx/>
              <a:buFontTx/>
              <a:buNone/>
            </a:pPr>
            <a:r>
              <a:rPr lang="pt-BR" altLang="zh-CN" sz="2000"/>
              <a:t>    f2</a:t>
            </a:r>
            <a:r>
              <a:rPr lang="zh-CN" altLang="pt-BR" sz="2000"/>
              <a:t>返回地址    </a:t>
            </a:r>
          </a:p>
          <a:p>
            <a:pPr eaLnBrk="1" hangingPunct="1">
              <a:lnSpc>
                <a:spcPct val="150000"/>
              </a:lnSpc>
              <a:spcBef>
                <a:spcPct val="0"/>
              </a:spcBef>
              <a:buClrTx/>
              <a:buSzTx/>
              <a:buFontTx/>
              <a:buNone/>
            </a:pPr>
            <a:r>
              <a:rPr lang="zh-CN" altLang="pt-BR" sz="2000"/>
              <a:t>              </a:t>
            </a:r>
            <a:r>
              <a:rPr lang="pt-BR" altLang="zh-CN" sz="2000"/>
              <a:t>x2       2</a:t>
            </a:r>
          </a:p>
          <a:p>
            <a:pPr eaLnBrk="1" hangingPunct="1">
              <a:lnSpc>
                <a:spcPct val="150000"/>
              </a:lnSpc>
              <a:spcBef>
                <a:spcPct val="0"/>
              </a:spcBef>
              <a:buClrTx/>
              <a:buSzTx/>
              <a:buFontTx/>
              <a:buNone/>
            </a:pPr>
            <a:r>
              <a:rPr lang="pt-BR" altLang="zh-CN" sz="2000"/>
              <a:t>               a     </a:t>
            </a:r>
          </a:p>
          <a:p>
            <a:pPr eaLnBrk="1" hangingPunct="1">
              <a:lnSpc>
                <a:spcPct val="150000"/>
              </a:lnSpc>
              <a:spcBef>
                <a:spcPct val="0"/>
              </a:spcBef>
              <a:buClrTx/>
              <a:buSzTx/>
              <a:buFontTx/>
              <a:buNone/>
            </a:pPr>
            <a:r>
              <a:rPr lang="pt-BR" altLang="zh-CN" sz="2000"/>
              <a:t>main</a:t>
            </a:r>
            <a:r>
              <a:rPr lang="zh-CN" altLang="pt-BR" sz="2000"/>
              <a:t>返回地址</a:t>
            </a:r>
          </a:p>
        </p:txBody>
      </p:sp>
    </p:spTree>
    <p:extLst>
      <p:ext uri="{BB962C8B-B14F-4D97-AF65-F5344CB8AC3E}">
        <p14:creationId xmlns:p14="http://schemas.microsoft.com/office/powerpoint/2010/main" val="159111702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450"/>
            <a:ext cx="8229600" cy="1139825"/>
          </a:xfrm>
        </p:spPr>
        <p:txBody>
          <a:bodyPr/>
          <a:lstStyle/>
          <a:p>
            <a:pPr>
              <a:defRPr/>
            </a:pPr>
            <a:r>
              <a:rPr lang="zh-CN" altLang="en-US" dirty="0" smtClean="0"/>
              <a:t>栈空间被各个函数共享</a:t>
            </a:r>
            <a:endParaRPr lang="zh-CN" altLang="en-US" dirty="0"/>
          </a:p>
        </p:txBody>
      </p:sp>
      <p:sp>
        <p:nvSpPr>
          <p:cNvPr id="3" name="内容占位符 2"/>
          <p:cNvSpPr>
            <a:spLocks noGrp="1"/>
          </p:cNvSpPr>
          <p:nvPr>
            <p:ph idx="1"/>
          </p:nvPr>
        </p:nvSpPr>
        <p:spPr>
          <a:xfrm>
            <a:off x="457200" y="980554"/>
            <a:ext cx="3754438" cy="5832822"/>
          </a:xfrm>
        </p:spPr>
        <p:txBody>
          <a:bodyPr>
            <a:normAutofit fontScale="55000" lnSpcReduction="20000"/>
          </a:bodyPr>
          <a:lstStyle/>
          <a:p>
            <a:pPr marL="0" indent="0">
              <a:buFont typeface="Wingdings" pitchFamily="2" charset="2"/>
              <a:buNone/>
              <a:defRPr/>
            </a:pPr>
            <a:r>
              <a:rPr lang="en-US" altLang="zh-CN" dirty="0"/>
              <a:t>void </a:t>
            </a:r>
            <a:r>
              <a:rPr lang="en-US" altLang="zh-CN" dirty="0">
                <a:solidFill>
                  <a:srgbClr val="FFC000"/>
                </a:solidFill>
              </a:rPr>
              <a:t>f1</a:t>
            </a:r>
            <a:r>
              <a:rPr lang="en-US" altLang="zh-CN" dirty="0"/>
              <a:t>(</a:t>
            </a:r>
            <a:r>
              <a:rPr lang="en-US" altLang="zh-CN" dirty="0" err="1"/>
              <a:t>int</a:t>
            </a:r>
            <a:r>
              <a:rPr lang="en-US" altLang="zh-CN" dirty="0"/>
              <a:t> x1)</a:t>
            </a:r>
          </a:p>
          <a:p>
            <a:pPr marL="0" indent="0">
              <a:buFont typeface="Wingdings" pitchFamily="2" charset="2"/>
              <a:buNone/>
              <a:defRPr/>
            </a:pPr>
            <a:r>
              <a:rPr lang="en-US" altLang="zh-CN" dirty="0"/>
              <a:t>{ </a:t>
            </a:r>
            <a:r>
              <a:rPr lang="en-US" altLang="zh-CN" dirty="0" err="1"/>
              <a:t>int</a:t>
            </a:r>
            <a:r>
              <a:rPr lang="en-US" altLang="zh-CN" dirty="0"/>
              <a:t> a1;</a:t>
            </a:r>
          </a:p>
          <a:p>
            <a:pPr marL="0" indent="0">
              <a:buFont typeface="Wingdings" pitchFamily="2" charset="2"/>
              <a:buNone/>
              <a:defRPr/>
            </a:pPr>
            <a:r>
              <a:rPr lang="en-US" altLang="zh-CN" dirty="0"/>
              <a:t>  </a:t>
            </a:r>
            <a:r>
              <a:rPr lang="en-US" altLang="zh-CN" dirty="0" smtClean="0"/>
              <a:t> ......</a:t>
            </a:r>
            <a:endParaRPr lang="en-US" altLang="zh-CN" dirty="0"/>
          </a:p>
          <a:p>
            <a:pPr marL="0" indent="0">
              <a:buFont typeface="Wingdings" pitchFamily="2" charset="2"/>
              <a:buNone/>
              <a:defRPr/>
            </a:pPr>
            <a:r>
              <a:rPr lang="en-US" altLang="zh-CN" dirty="0"/>
              <a:t>}</a:t>
            </a:r>
          </a:p>
          <a:p>
            <a:pPr marL="0" indent="0">
              <a:buFont typeface="Wingdings" pitchFamily="2" charset="2"/>
              <a:buNone/>
              <a:defRPr/>
            </a:pPr>
            <a:r>
              <a:rPr lang="en-US" altLang="zh-CN" dirty="0"/>
              <a:t>void </a:t>
            </a:r>
            <a:r>
              <a:rPr lang="en-US" altLang="zh-CN" dirty="0">
                <a:solidFill>
                  <a:srgbClr val="FFC000"/>
                </a:solidFill>
              </a:rPr>
              <a:t>f2</a:t>
            </a:r>
            <a:r>
              <a:rPr lang="en-US" altLang="zh-CN" dirty="0"/>
              <a:t>(</a:t>
            </a:r>
            <a:r>
              <a:rPr lang="en-US" altLang="zh-CN" dirty="0" err="1"/>
              <a:t>int</a:t>
            </a:r>
            <a:r>
              <a:rPr lang="en-US" altLang="zh-CN" dirty="0"/>
              <a:t> x2)</a:t>
            </a:r>
          </a:p>
          <a:p>
            <a:pPr marL="0" indent="0">
              <a:buFont typeface="Wingdings" pitchFamily="2" charset="2"/>
              <a:buNone/>
              <a:defRPr/>
            </a:pPr>
            <a:r>
              <a:rPr lang="en-US" altLang="zh-CN" dirty="0"/>
              <a:t>{ </a:t>
            </a:r>
            <a:r>
              <a:rPr lang="en-US" altLang="zh-CN" dirty="0" err="1"/>
              <a:t>int</a:t>
            </a:r>
            <a:r>
              <a:rPr lang="en-US" altLang="zh-CN" dirty="0"/>
              <a:t> a2;</a:t>
            </a:r>
          </a:p>
          <a:p>
            <a:pPr marL="0" indent="0">
              <a:buFont typeface="Wingdings" pitchFamily="2" charset="2"/>
              <a:buNone/>
              <a:defRPr/>
            </a:pPr>
            <a:r>
              <a:rPr lang="en-US" altLang="zh-CN" dirty="0" smtClean="0"/>
              <a:t>   ......</a:t>
            </a:r>
            <a:endParaRPr lang="en-US" altLang="zh-CN" dirty="0"/>
          </a:p>
          <a:p>
            <a:pPr marL="0" indent="0">
              <a:buFont typeface="Wingdings" pitchFamily="2" charset="2"/>
              <a:buNone/>
              <a:defRPr/>
            </a:pPr>
            <a:r>
              <a:rPr lang="en-US" altLang="zh-CN" dirty="0" smtClean="0"/>
              <a:t>   </a:t>
            </a:r>
            <a:r>
              <a:rPr lang="en-US" altLang="zh-CN" dirty="0" smtClean="0">
                <a:solidFill>
                  <a:srgbClr val="FFC000"/>
                </a:solidFill>
              </a:rPr>
              <a:t>f1</a:t>
            </a:r>
            <a:r>
              <a:rPr lang="en-US" altLang="zh-CN" dirty="0" smtClean="0"/>
              <a:t>(1</a:t>
            </a:r>
            <a:r>
              <a:rPr lang="en-US" altLang="zh-CN" dirty="0"/>
              <a:t>);</a:t>
            </a:r>
          </a:p>
          <a:p>
            <a:pPr marL="0" indent="0">
              <a:buFont typeface="Wingdings" pitchFamily="2" charset="2"/>
              <a:buNone/>
              <a:defRPr/>
            </a:pPr>
            <a:r>
              <a:rPr lang="en-US" altLang="zh-CN" dirty="0" smtClean="0"/>
              <a:t>   ......</a:t>
            </a:r>
            <a:endParaRPr lang="en-US" altLang="zh-CN" dirty="0"/>
          </a:p>
          <a:p>
            <a:pPr marL="0" indent="0">
              <a:buFont typeface="Wingdings" pitchFamily="2" charset="2"/>
              <a:buNone/>
              <a:defRPr/>
            </a:pPr>
            <a:r>
              <a:rPr lang="en-US" altLang="zh-CN" dirty="0"/>
              <a:t>}</a:t>
            </a:r>
          </a:p>
          <a:p>
            <a:pPr marL="0" indent="0">
              <a:buFont typeface="Wingdings" pitchFamily="2" charset="2"/>
              <a:buNone/>
              <a:defRPr/>
            </a:pPr>
            <a:r>
              <a:rPr lang="en-US" altLang="zh-CN" dirty="0"/>
              <a:t>void f3(</a:t>
            </a:r>
            <a:r>
              <a:rPr lang="en-US" altLang="zh-CN" dirty="0" err="1"/>
              <a:t>int</a:t>
            </a:r>
            <a:r>
              <a:rPr lang="en-US" altLang="zh-CN" dirty="0"/>
              <a:t> x3, </a:t>
            </a:r>
            <a:r>
              <a:rPr lang="en-US" altLang="zh-CN" dirty="0" err="1"/>
              <a:t>int</a:t>
            </a:r>
            <a:r>
              <a:rPr lang="en-US" altLang="zh-CN" dirty="0"/>
              <a:t> x4)</a:t>
            </a:r>
          </a:p>
          <a:p>
            <a:pPr marL="0" indent="0">
              <a:buFont typeface="Wingdings" pitchFamily="2" charset="2"/>
              <a:buNone/>
              <a:defRPr/>
            </a:pPr>
            <a:r>
              <a:rPr lang="en-US" altLang="zh-CN" dirty="0"/>
              <a:t>{ </a:t>
            </a:r>
            <a:r>
              <a:rPr lang="en-US" altLang="zh-CN" dirty="0" err="1"/>
              <a:t>int</a:t>
            </a:r>
            <a:r>
              <a:rPr lang="en-US" altLang="zh-CN" dirty="0"/>
              <a:t> a3;</a:t>
            </a:r>
          </a:p>
          <a:p>
            <a:pPr marL="0" indent="0">
              <a:buFont typeface="Wingdings" pitchFamily="2" charset="2"/>
              <a:buNone/>
              <a:defRPr/>
            </a:pPr>
            <a:r>
              <a:rPr lang="en-US" altLang="zh-CN" dirty="0"/>
              <a:t> </a:t>
            </a:r>
            <a:r>
              <a:rPr lang="en-US" altLang="zh-CN" dirty="0" smtClean="0"/>
              <a:t>  </a:t>
            </a:r>
            <a:r>
              <a:rPr lang="en-US" altLang="zh-CN" dirty="0"/>
              <a:t>......</a:t>
            </a:r>
          </a:p>
          <a:p>
            <a:pPr marL="0" indent="0">
              <a:buFont typeface="Wingdings" pitchFamily="2" charset="2"/>
              <a:buNone/>
              <a:defRPr/>
            </a:pPr>
            <a:r>
              <a:rPr lang="en-US" altLang="zh-CN" dirty="0"/>
              <a:t>}</a:t>
            </a:r>
          </a:p>
          <a:p>
            <a:pPr marL="0" indent="0">
              <a:buFont typeface="Wingdings" pitchFamily="2" charset="2"/>
              <a:buNone/>
              <a:defRPr/>
            </a:pPr>
            <a:r>
              <a:rPr lang="en-US" altLang="zh-CN" dirty="0" err="1"/>
              <a:t>int</a:t>
            </a:r>
            <a:r>
              <a:rPr lang="en-US" altLang="zh-CN" dirty="0"/>
              <a:t> </a:t>
            </a:r>
            <a:r>
              <a:rPr lang="en-US" altLang="zh-CN" dirty="0">
                <a:solidFill>
                  <a:srgbClr val="FFC000"/>
                </a:solidFill>
              </a:rPr>
              <a:t>main</a:t>
            </a:r>
            <a:r>
              <a:rPr lang="en-US" altLang="zh-CN" dirty="0"/>
              <a:t>()</a:t>
            </a:r>
          </a:p>
          <a:p>
            <a:pPr marL="0" indent="0">
              <a:buFont typeface="Wingdings" pitchFamily="2" charset="2"/>
              <a:buNone/>
              <a:defRPr/>
            </a:pPr>
            <a:r>
              <a:rPr lang="en-US" altLang="zh-CN" dirty="0" smtClean="0"/>
              <a:t>{ </a:t>
            </a:r>
            <a:r>
              <a:rPr lang="en-US" altLang="zh-CN" dirty="0" err="1" smtClean="0"/>
              <a:t>int</a:t>
            </a:r>
            <a:r>
              <a:rPr lang="en-US" altLang="zh-CN" dirty="0" smtClean="0"/>
              <a:t> </a:t>
            </a:r>
            <a:r>
              <a:rPr lang="en-US" altLang="zh-CN" dirty="0"/>
              <a:t>a</a:t>
            </a:r>
            <a:r>
              <a:rPr lang="en-US" altLang="zh-CN" dirty="0" smtClean="0"/>
              <a:t>;</a:t>
            </a:r>
          </a:p>
          <a:p>
            <a:pPr marL="0" indent="0">
              <a:buFont typeface="Wingdings" pitchFamily="2" charset="2"/>
              <a:buNone/>
              <a:defRPr/>
            </a:pPr>
            <a:r>
              <a:rPr lang="en-US" altLang="zh-CN" dirty="0"/>
              <a:t> </a:t>
            </a:r>
            <a:r>
              <a:rPr lang="en-US" altLang="zh-CN" dirty="0" smtClean="0"/>
              <a:t>  f1(1);</a:t>
            </a:r>
            <a:endParaRPr lang="en-US" altLang="zh-CN" dirty="0"/>
          </a:p>
          <a:p>
            <a:pPr marL="0" indent="0">
              <a:buFont typeface="Wingdings" pitchFamily="2" charset="2"/>
              <a:buNone/>
              <a:defRPr/>
            </a:pPr>
            <a:r>
              <a:rPr lang="en-US" altLang="zh-CN" dirty="0" smtClean="0"/>
              <a:t>   </a:t>
            </a:r>
            <a:r>
              <a:rPr lang="en-US" altLang="zh-CN" dirty="0" smtClean="0">
                <a:solidFill>
                  <a:srgbClr val="FFC000"/>
                </a:solidFill>
              </a:rPr>
              <a:t>f2</a:t>
            </a:r>
            <a:r>
              <a:rPr lang="en-US" altLang="zh-CN" dirty="0" smtClean="0"/>
              <a:t>(2</a:t>
            </a:r>
            <a:r>
              <a:rPr lang="en-US" altLang="zh-CN" dirty="0"/>
              <a:t>);</a:t>
            </a:r>
          </a:p>
          <a:p>
            <a:pPr marL="0" indent="0">
              <a:buFont typeface="Wingdings" pitchFamily="2" charset="2"/>
              <a:buNone/>
              <a:defRPr/>
            </a:pPr>
            <a:r>
              <a:rPr lang="en-US" altLang="zh-CN" dirty="0" smtClean="0"/>
              <a:t>   f3(3,4</a:t>
            </a:r>
            <a:r>
              <a:rPr lang="en-US" altLang="zh-CN" dirty="0"/>
              <a:t>);</a:t>
            </a:r>
          </a:p>
          <a:p>
            <a:pPr marL="0" indent="0">
              <a:buFont typeface="Wingdings" pitchFamily="2" charset="2"/>
              <a:buNone/>
              <a:defRPr/>
            </a:pPr>
            <a:r>
              <a:rPr lang="en-US" altLang="zh-CN" dirty="0" smtClean="0"/>
              <a:t>   return </a:t>
            </a:r>
            <a:r>
              <a:rPr lang="en-US" altLang="zh-CN" dirty="0"/>
              <a:t>0;</a:t>
            </a:r>
          </a:p>
          <a:p>
            <a:pPr marL="0" indent="0">
              <a:buFont typeface="Wingdings" pitchFamily="2" charset="2"/>
              <a:buNone/>
              <a:defRPr/>
            </a:pPr>
            <a:r>
              <a:rPr lang="en-US" altLang="zh-CN" dirty="0"/>
              <a:t>}</a:t>
            </a:r>
          </a:p>
          <a:p>
            <a:pPr>
              <a:defRPr/>
            </a:pPr>
            <a:endParaRPr lang="zh-CN" altLang="en-US" dirty="0"/>
          </a:p>
        </p:txBody>
      </p:sp>
      <p:sp>
        <p:nvSpPr>
          <p:cNvPr id="8196" name="Line 4"/>
          <p:cNvSpPr>
            <a:spLocks noChangeShapeType="1"/>
          </p:cNvSpPr>
          <p:nvPr/>
        </p:nvSpPr>
        <p:spPr bwMode="auto">
          <a:xfrm>
            <a:off x="6011863" y="1628775"/>
            <a:ext cx="0" cy="396081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197" name="Line 5"/>
          <p:cNvSpPr>
            <a:spLocks noChangeShapeType="1"/>
          </p:cNvSpPr>
          <p:nvPr/>
        </p:nvSpPr>
        <p:spPr bwMode="auto">
          <a:xfrm>
            <a:off x="7308850" y="1628775"/>
            <a:ext cx="0" cy="396081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198" name="Line 6"/>
          <p:cNvSpPr>
            <a:spLocks noChangeShapeType="1"/>
          </p:cNvSpPr>
          <p:nvPr/>
        </p:nvSpPr>
        <p:spPr bwMode="auto">
          <a:xfrm>
            <a:off x="6011863" y="5151438"/>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199" name="Line 7"/>
          <p:cNvSpPr>
            <a:spLocks noChangeShapeType="1"/>
          </p:cNvSpPr>
          <p:nvPr/>
        </p:nvSpPr>
        <p:spPr bwMode="auto">
          <a:xfrm>
            <a:off x="6011863" y="4711700"/>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200" name="Line 8"/>
          <p:cNvSpPr>
            <a:spLocks noChangeShapeType="1"/>
          </p:cNvSpPr>
          <p:nvPr/>
        </p:nvSpPr>
        <p:spPr bwMode="auto">
          <a:xfrm>
            <a:off x="6011863" y="4270375"/>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201" name="Line 9"/>
          <p:cNvSpPr>
            <a:spLocks noChangeShapeType="1"/>
          </p:cNvSpPr>
          <p:nvPr/>
        </p:nvSpPr>
        <p:spPr bwMode="auto">
          <a:xfrm>
            <a:off x="6011863" y="3829050"/>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202" name="Line 10"/>
          <p:cNvSpPr>
            <a:spLocks noChangeShapeType="1"/>
          </p:cNvSpPr>
          <p:nvPr/>
        </p:nvSpPr>
        <p:spPr bwMode="auto">
          <a:xfrm>
            <a:off x="6011863" y="3389313"/>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203" name="Line 11"/>
          <p:cNvSpPr>
            <a:spLocks noChangeShapeType="1"/>
          </p:cNvSpPr>
          <p:nvPr/>
        </p:nvSpPr>
        <p:spPr bwMode="auto">
          <a:xfrm>
            <a:off x="6011863" y="2951163"/>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204" name="Line 12"/>
          <p:cNvSpPr>
            <a:spLocks noChangeShapeType="1"/>
          </p:cNvSpPr>
          <p:nvPr/>
        </p:nvSpPr>
        <p:spPr bwMode="auto">
          <a:xfrm>
            <a:off x="6011863" y="2509838"/>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205" name="Line 13"/>
          <p:cNvSpPr>
            <a:spLocks noChangeShapeType="1"/>
          </p:cNvSpPr>
          <p:nvPr/>
        </p:nvSpPr>
        <p:spPr bwMode="auto">
          <a:xfrm>
            <a:off x="6011863" y="2070100"/>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206" name="Line 14"/>
          <p:cNvSpPr>
            <a:spLocks noChangeShapeType="1"/>
          </p:cNvSpPr>
          <p:nvPr/>
        </p:nvSpPr>
        <p:spPr bwMode="auto">
          <a:xfrm flipH="1">
            <a:off x="7308850" y="2070100"/>
            <a:ext cx="6477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207" name="Line 15"/>
          <p:cNvSpPr>
            <a:spLocks noChangeShapeType="1"/>
          </p:cNvSpPr>
          <p:nvPr/>
        </p:nvSpPr>
        <p:spPr bwMode="auto">
          <a:xfrm>
            <a:off x="6011863" y="5589588"/>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208" name="矩形 46"/>
          <p:cNvSpPr>
            <a:spLocks noChangeArrowheads="1"/>
          </p:cNvSpPr>
          <p:nvPr/>
        </p:nvSpPr>
        <p:spPr bwMode="auto">
          <a:xfrm>
            <a:off x="4248150" y="1947863"/>
            <a:ext cx="3492500"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lnSpc>
                <a:spcPct val="150000"/>
              </a:lnSpc>
              <a:spcBef>
                <a:spcPct val="0"/>
              </a:spcBef>
              <a:buClrTx/>
              <a:buSzTx/>
              <a:buFontTx/>
              <a:buNone/>
            </a:pPr>
            <a:r>
              <a:rPr lang="pt-BR" altLang="zh-CN" sz="2000"/>
              <a:t>              a1    </a:t>
            </a:r>
          </a:p>
          <a:p>
            <a:pPr eaLnBrk="1" hangingPunct="1">
              <a:lnSpc>
                <a:spcPct val="150000"/>
              </a:lnSpc>
              <a:spcBef>
                <a:spcPct val="0"/>
              </a:spcBef>
              <a:buClrTx/>
              <a:buSzTx/>
              <a:buFontTx/>
              <a:buNone/>
            </a:pPr>
            <a:r>
              <a:rPr lang="pt-BR" altLang="zh-CN" sz="2000"/>
              <a:t>    f1</a:t>
            </a:r>
            <a:r>
              <a:rPr lang="zh-CN" altLang="pt-BR" sz="2000"/>
              <a:t>返回地址</a:t>
            </a:r>
          </a:p>
          <a:p>
            <a:pPr eaLnBrk="1" hangingPunct="1">
              <a:lnSpc>
                <a:spcPct val="150000"/>
              </a:lnSpc>
              <a:spcBef>
                <a:spcPct val="0"/>
              </a:spcBef>
              <a:buClrTx/>
              <a:buSzTx/>
              <a:buFontTx/>
              <a:buNone/>
            </a:pPr>
            <a:r>
              <a:rPr lang="zh-CN" altLang="pt-BR" sz="2000"/>
              <a:t>              </a:t>
            </a:r>
            <a:r>
              <a:rPr lang="pt-BR" altLang="zh-CN" sz="2000"/>
              <a:t>x1       1</a:t>
            </a:r>
          </a:p>
          <a:p>
            <a:pPr eaLnBrk="1" hangingPunct="1">
              <a:lnSpc>
                <a:spcPct val="150000"/>
              </a:lnSpc>
              <a:spcBef>
                <a:spcPct val="0"/>
              </a:spcBef>
              <a:buClrTx/>
              <a:buSzTx/>
              <a:buFontTx/>
              <a:buNone/>
            </a:pPr>
            <a:r>
              <a:rPr lang="pt-BR" altLang="zh-CN" sz="2000"/>
              <a:t>              a2    </a:t>
            </a:r>
          </a:p>
          <a:p>
            <a:pPr eaLnBrk="1" hangingPunct="1">
              <a:lnSpc>
                <a:spcPct val="150000"/>
              </a:lnSpc>
              <a:spcBef>
                <a:spcPct val="0"/>
              </a:spcBef>
              <a:buClrTx/>
              <a:buSzTx/>
              <a:buFontTx/>
              <a:buNone/>
            </a:pPr>
            <a:r>
              <a:rPr lang="pt-BR" altLang="zh-CN" sz="2000"/>
              <a:t>    f2</a:t>
            </a:r>
            <a:r>
              <a:rPr lang="zh-CN" altLang="pt-BR" sz="2000"/>
              <a:t>返回地址    </a:t>
            </a:r>
          </a:p>
          <a:p>
            <a:pPr eaLnBrk="1" hangingPunct="1">
              <a:lnSpc>
                <a:spcPct val="150000"/>
              </a:lnSpc>
              <a:spcBef>
                <a:spcPct val="0"/>
              </a:spcBef>
              <a:buClrTx/>
              <a:buSzTx/>
              <a:buFontTx/>
              <a:buNone/>
            </a:pPr>
            <a:r>
              <a:rPr lang="zh-CN" altLang="pt-BR" sz="2000"/>
              <a:t>              </a:t>
            </a:r>
            <a:r>
              <a:rPr lang="pt-BR" altLang="zh-CN" sz="2000"/>
              <a:t>x2       2</a:t>
            </a:r>
          </a:p>
          <a:p>
            <a:pPr eaLnBrk="1" hangingPunct="1">
              <a:lnSpc>
                <a:spcPct val="150000"/>
              </a:lnSpc>
              <a:spcBef>
                <a:spcPct val="0"/>
              </a:spcBef>
              <a:buClrTx/>
              <a:buSzTx/>
              <a:buFontTx/>
              <a:buNone/>
            </a:pPr>
            <a:r>
              <a:rPr lang="pt-BR" altLang="zh-CN" sz="2000"/>
              <a:t>               a     </a:t>
            </a:r>
          </a:p>
          <a:p>
            <a:pPr eaLnBrk="1" hangingPunct="1">
              <a:lnSpc>
                <a:spcPct val="150000"/>
              </a:lnSpc>
              <a:spcBef>
                <a:spcPct val="0"/>
              </a:spcBef>
              <a:buClrTx/>
              <a:buSzTx/>
              <a:buFontTx/>
              <a:buNone/>
            </a:pPr>
            <a:r>
              <a:rPr lang="pt-BR" altLang="zh-CN" sz="2000"/>
              <a:t>main</a:t>
            </a:r>
            <a:r>
              <a:rPr lang="zh-CN" altLang="pt-BR" sz="2000"/>
              <a:t>返回地址</a:t>
            </a:r>
          </a:p>
        </p:txBody>
      </p:sp>
    </p:spTree>
    <p:extLst>
      <p:ext uri="{BB962C8B-B14F-4D97-AF65-F5344CB8AC3E}">
        <p14:creationId xmlns:p14="http://schemas.microsoft.com/office/powerpoint/2010/main" val="244594884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450"/>
            <a:ext cx="8229600" cy="1139825"/>
          </a:xfrm>
        </p:spPr>
        <p:txBody>
          <a:bodyPr/>
          <a:lstStyle/>
          <a:p>
            <a:pPr>
              <a:defRPr/>
            </a:pPr>
            <a:r>
              <a:rPr lang="zh-CN" altLang="en-US" dirty="0" smtClean="0"/>
              <a:t>栈空间被各个函数共享</a:t>
            </a:r>
            <a:endParaRPr lang="zh-CN" altLang="en-US" dirty="0"/>
          </a:p>
        </p:txBody>
      </p:sp>
      <p:sp>
        <p:nvSpPr>
          <p:cNvPr id="3" name="内容占位符 2"/>
          <p:cNvSpPr>
            <a:spLocks noGrp="1"/>
          </p:cNvSpPr>
          <p:nvPr>
            <p:ph idx="1"/>
          </p:nvPr>
        </p:nvSpPr>
        <p:spPr>
          <a:xfrm>
            <a:off x="457200" y="980728"/>
            <a:ext cx="3754438" cy="5832823"/>
          </a:xfrm>
        </p:spPr>
        <p:txBody>
          <a:bodyPr>
            <a:normAutofit fontScale="55000" lnSpcReduction="20000"/>
          </a:bodyPr>
          <a:lstStyle/>
          <a:p>
            <a:pPr marL="0" indent="0">
              <a:buFont typeface="Wingdings" pitchFamily="2" charset="2"/>
              <a:buNone/>
              <a:defRPr/>
            </a:pPr>
            <a:r>
              <a:rPr lang="en-US" altLang="zh-CN" dirty="0"/>
              <a:t>void f1(</a:t>
            </a:r>
            <a:r>
              <a:rPr lang="en-US" altLang="zh-CN" dirty="0" err="1"/>
              <a:t>int</a:t>
            </a:r>
            <a:r>
              <a:rPr lang="en-US" altLang="zh-CN" dirty="0"/>
              <a:t> x1)</a:t>
            </a:r>
          </a:p>
          <a:p>
            <a:pPr marL="0" indent="0">
              <a:buFont typeface="Wingdings" pitchFamily="2" charset="2"/>
              <a:buNone/>
              <a:defRPr/>
            </a:pPr>
            <a:r>
              <a:rPr lang="en-US" altLang="zh-CN" dirty="0"/>
              <a:t>{ </a:t>
            </a:r>
            <a:r>
              <a:rPr lang="en-US" altLang="zh-CN" dirty="0" err="1"/>
              <a:t>int</a:t>
            </a:r>
            <a:r>
              <a:rPr lang="en-US" altLang="zh-CN" dirty="0"/>
              <a:t> a1;</a:t>
            </a:r>
          </a:p>
          <a:p>
            <a:pPr marL="0" indent="0">
              <a:buFont typeface="Wingdings" pitchFamily="2" charset="2"/>
              <a:buNone/>
              <a:defRPr/>
            </a:pPr>
            <a:r>
              <a:rPr lang="en-US" altLang="zh-CN" dirty="0"/>
              <a:t>  </a:t>
            </a:r>
            <a:r>
              <a:rPr lang="en-US" altLang="zh-CN" dirty="0" smtClean="0"/>
              <a:t> ......</a:t>
            </a:r>
            <a:endParaRPr lang="en-US" altLang="zh-CN" dirty="0"/>
          </a:p>
          <a:p>
            <a:pPr marL="0" indent="0">
              <a:buFont typeface="Wingdings" pitchFamily="2" charset="2"/>
              <a:buNone/>
              <a:defRPr/>
            </a:pPr>
            <a:r>
              <a:rPr lang="en-US" altLang="zh-CN" dirty="0"/>
              <a:t>}</a:t>
            </a:r>
          </a:p>
          <a:p>
            <a:pPr marL="0" indent="0">
              <a:buFont typeface="Wingdings" pitchFamily="2" charset="2"/>
              <a:buNone/>
              <a:defRPr/>
            </a:pPr>
            <a:r>
              <a:rPr lang="en-US" altLang="zh-CN" dirty="0"/>
              <a:t>void </a:t>
            </a:r>
            <a:r>
              <a:rPr lang="en-US" altLang="zh-CN" dirty="0">
                <a:solidFill>
                  <a:srgbClr val="FFC000"/>
                </a:solidFill>
              </a:rPr>
              <a:t>f2</a:t>
            </a:r>
            <a:r>
              <a:rPr lang="en-US" altLang="zh-CN" dirty="0"/>
              <a:t>(</a:t>
            </a:r>
            <a:r>
              <a:rPr lang="en-US" altLang="zh-CN" dirty="0" err="1"/>
              <a:t>int</a:t>
            </a:r>
            <a:r>
              <a:rPr lang="en-US" altLang="zh-CN" dirty="0"/>
              <a:t> x2)</a:t>
            </a:r>
          </a:p>
          <a:p>
            <a:pPr marL="0" indent="0">
              <a:buFont typeface="Wingdings" pitchFamily="2" charset="2"/>
              <a:buNone/>
              <a:defRPr/>
            </a:pPr>
            <a:r>
              <a:rPr lang="en-US" altLang="zh-CN" dirty="0"/>
              <a:t>{ </a:t>
            </a:r>
            <a:r>
              <a:rPr lang="en-US" altLang="zh-CN" dirty="0" err="1"/>
              <a:t>int</a:t>
            </a:r>
            <a:r>
              <a:rPr lang="en-US" altLang="zh-CN" dirty="0"/>
              <a:t> a2;</a:t>
            </a:r>
          </a:p>
          <a:p>
            <a:pPr marL="0" indent="0">
              <a:buFont typeface="Wingdings" pitchFamily="2" charset="2"/>
              <a:buNone/>
              <a:defRPr/>
            </a:pPr>
            <a:r>
              <a:rPr lang="en-US" altLang="zh-CN" dirty="0" smtClean="0"/>
              <a:t>   ......</a:t>
            </a:r>
            <a:endParaRPr lang="en-US" altLang="zh-CN" dirty="0"/>
          </a:p>
          <a:p>
            <a:pPr marL="0" indent="0">
              <a:buFont typeface="Wingdings" pitchFamily="2" charset="2"/>
              <a:buNone/>
              <a:defRPr/>
            </a:pPr>
            <a:r>
              <a:rPr lang="en-US" altLang="zh-CN" dirty="0" smtClean="0"/>
              <a:t>   f1(1</a:t>
            </a:r>
            <a:r>
              <a:rPr lang="en-US" altLang="zh-CN" dirty="0"/>
              <a:t>);</a:t>
            </a:r>
          </a:p>
          <a:p>
            <a:pPr marL="0" indent="0">
              <a:buFont typeface="Wingdings" pitchFamily="2" charset="2"/>
              <a:buNone/>
              <a:defRPr/>
            </a:pPr>
            <a:r>
              <a:rPr lang="en-US" altLang="zh-CN" dirty="0" smtClean="0"/>
              <a:t>   ......</a:t>
            </a:r>
            <a:endParaRPr lang="en-US" altLang="zh-CN" dirty="0"/>
          </a:p>
          <a:p>
            <a:pPr marL="0" indent="0">
              <a:buFont typeface="Wingdings" pitchFamily="2" charset="2"/>
              <a:buNone/>
              <a:defRPr/>
            </a:pPr>
            <a:r>
              <a:rPr lang="en-US" altLang="zh-CN" dirty="0"/>
              <a:t>}</a:t>
            </a:r>
          </a:p>
          <a:p>
            <a:pPr marL="0" indent="0">
              <a:buFont typeface="Wingdings" pitchFamily="2" charset="2"/>
              <a:buNone/>
              <a:defRPr/>
            </a:pPr>
            <a:r>
              <a:rPr lang="en-US" altLang="zh-CN" dirty="0"/>
              <a:t>void f3(</a:t>
            </a:r>
            <a:r>
              <a:rPr lang="en-US" altLang="zh-CN" dirty="0" err="1"/>
              <a:t>int</a:t>
            </a:r>
            <a:r>
              <a:rPr lang="en-US" altLang="zh-CN" dirty="0"/>
              <a:t> x3, </a:t>
            </a:r>
            <a:r>
              <a:rPr lang="en-US" altLang="zh-CN" dirty="0" err="1"/>
              <a:t>int</a:t>
            </a:r>
            <a:r>
              <a:rPr lang="en-US" altLang="zh-CN" dirty="0"/>
              <a:t> x4)</a:t>
            </a:r>
          </a:p>
          <a:p>
            <a:pPr marL="0" indent="0">
              <a:buFont typeface="Wingdings" pitchFamily="2" charset="2"/>
              <a:buNone/>
              <a:defRPr/>
            </a:pPr>
            <a:r>
              <a:rPr lang="en-US" altLang="zh-CN" dirty="0"/>
              <a:t>{ </a:t>
            </a:r>
            <a:r>
              <a:rPr lang="en-US" altLang="zh-CN" dirty="0" err="1"/>
              <a:t>int</a:t>
            </a:r>
            <a:r>
              <a:rPr lang="en-US" altLang="zh-CN" dirty="0"/>
              <a:t> a3;</a:t>
            </a:r>
          </a:p>
          <a:p>
            <a:pPr marL="0" indent="0">
              <a:buFont typeface="Wingdings" pitchFamily="2" charset="2"/>
              <a:buNone/>
              <a:defRPr/>
            </a:pPr>
            <a:r>
              <a:rPr lang="en-US" altLang="zh-CN" dirty="0"/>
              <a:t> </a:t>
            </a:r>
            <a:r>
              <a:rPr lang="en-US" altLang="zh-CN" dirty="0" smtClean="0"/>
              <a:t>  </a:t>
            </a:r>
            <a:r>
              <a:rPr lang="en-US" altLang="zh-CN" dirty="0"/>
              <a:t>......</a:t>
            </a:r>
          </a:p>
          <a:p>
            <a:pPr marL="0" indent="0">
              <a:buFont typeface="Wingdings" pitchFamily="2" charset="2"/>
              <a:buNone/>
              <a:defRPr/>
            </a:pPr>
            <a:r>
              <a:rPr lang="en-US" altLang="zh-CN" dirty="0"/>
              <a:t>}</a:t>
            </a:r>
          </a:p>
          <a:p>
            <a:pPr marL="0" indent="0">
              <a:buFont typeface="Wingdings" pitchFamily="2" charset="2"/>
              <a:buNone/>
              <a:defRPr/>
            </a:pPr>
            <a:r>
              <a:rPr lang="en-US" altLang="zh-CN" dirty="0" err="1"/>
              <a:t>int</a:t>
            </a:r>
            <a:r>
              <a:rPr lang="en-US" altLang="zh-CN" dirty="0"/>
              <a:t> </a:t>
            </a:r>
            <a:r>
              <a:rPr lang="en-US" altLang="zh-CN" dirty="0">
                <a:solidFill>
                  <a:srgbClr val="FFC000"/>
                </a:solidFill>
              </a:rPr>
              <a:t>main</a:t>
            </a:r>
            <a:r>
              <a:rPr lang="en-US" altLang="zh-CN" dirty="0"/>
              <a:t>()</a:t>
            </a:r>
          </a:p>
          <a:p>
            <a:pPr marL="0" indent="0">
              <a:buFont typeface="Wingdings" pitchFamily="2" charset="2"/>
              <a:buNone/>
              <a:defRPr/>
            </a:pPr>
            <a:r>
              <a:rPr lang="en-US" altLang="zh-CN" dirty="0" smtClean="0"/>
              <a:t>{ </a:t>
            </a:r>
            <a:r>
              <a:rPr lang="en-US" altLang="zh-CN" dirty="0" err="1" smtClean="0"/>
              <a:t>int</a:t>
            </a:r>
            <a:r>
              <a:rPr lang="en-US" altLang="zh-CN" dirty="0" smtClean="0"/>
              <a:t> </a:t>
            </a:r>
            <a:r>
              <a:rPr lang="en-US" altLang="zh-CN" dirty="0"/>
              <a:t>a</a:t>
            </a:r>
            <a:r>
              <a:rPr lang="en-US" altLang="zh-CN" dirty="0" smtClean="0"/>
              <a:t>;</a:t>
            </a:r>
          </a:p>
          <a:p>
            <a:pPr marL="0" indent="0">
              <a:buFont typeface="Wingdings" pitchFamily="2" charset="2"/>
              <a:buNone/>
              <a:defRPr/>
            </a:pPr>
            <a:r>
              <a:rPr lang="en-US" altLang="zh-CN" dirty="0"/>
              <a:t> </a:t>
            </a:r>
            <a:r>
              <a:rPr lang="en-US" altLang="zh-CN" dirty="0" smtClean="0"/>
              <a:t>  f1(1);</a:t>
            </a:r>
            <a:endParaRPr lang="en-US" altLang="zh-CN" dirty="0"/>
          </a:p>
          <a:p>
            <a:pPr marL="0" indent="0">
              <a:buFont typeface="Wingdings" pitchFamily="2" charset="2"/>
              <a:buNone/>
              <a:defRPr/>
            </a:pPr>
            <a:r>
              <a:rPr lang="en-US" altLang="zh-CN" dirty="0" smtClean="0"/>
              <a:t>   </a:t>
            </a:r>
            <a:r>
              <a:rPr lang="en-US" altLang="zh-CN" dirty="0" smtClean="0">
                <a:solidFill>
                  <a:srgbClr val="FFC000"/>
                </a:solidFill>
              </a:rPr>
              <a:t>f2</a:t>
            </a:r>
            <a:r>
              <a:rPr lang="en-US" altLang="zh-CN" dirty="0" smtClean="0"/>
              <a:t>(2</a:t>
            </a:r>
            <a:r>
              <a:rPr lang="en-US" altLang="zh-CN" dirty="0"/>
              <a:t>);</a:t>
            </a:r>
          </a:p>
          <a:p>
            <a:pPr marL="0" indent="0">
              <a:buFont typeface="Wingdings" pitchFamily="2" charset="2"/>
              <a:buNone/>
              <a:defRPr/>
            </a:pPr>
            <a:r>
              <a:rPr lang="en-US" altLang="zh-CN" dirty="0" smtClean="0"/>
              <a:t>   f3(3,4</a:t>
            </a:r>
            <a:r>
              <a:rPr lang="en-US" altLang="zh-CN" dirty="0"/>
              <a:t>);</a:t>
            </a:r>
          </a:p>
          <a:p>
            <a:pPr marL="0" indent="0">
              <a:buFont typeface="Wingdings" pitchFamily="2" charset="2"/>
              <a:buNone/>
              <a:defRPr/>
            </a:pPr>
            <a:r>
              <a:rPr lang="en-US" altLang="zh-CN" dirty="0" smtClean="0"/>
              <a:t>   return </a:t>
            </a:r>
            <a:r>
              <a:rPr lang="en-US" altLang="zh-CN" dirty="0"/>
              <a:t>0;</a:t>
            </a:r>
          </a:p>
          <a:p>
            <a:pPr marL="0" indent="0">
              <a:buFont typeface="Wingdings" pitchFamily="2" charset="2"/>
              <a:buNone/>
              <a:defRPr/>
            </a:pPr>
            <a:r>
              <a:rPr lang="en-US" altLang="zh-CN" dirty="0"/>
              <a:t>}</a:t>
            </a:r>
          </a:p>
          <a:p>
            <a:pPr>
              <a:defRPr/>
            </a:pPr>
            <a:endParaRPr lang="zh-CN" altLang="en-US" dirty="0"/>
          </a:p>
        </p:txBody>
      </p:sp>
      <p:sp>
        <p:nvSpPr>
          <p:cNvPr id="9220" name="Line 4"/>
          <p:cNvSpPr>
            <a:spLocks noChangeShapeType="1"/>
          </p:cNvSpPr>
          <p:nvPr/>
        </p:nvSpPr>
        <p:spPr bwMode="auto">
          <a:xfrm>
            <a:off x="6011863" y="1628775"/>
            <a:ext cx="0" cy="396081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221" name="Line 5"/>
          <p:cNvSpPr>
            <a:spLocks noChangeShapeType="1"/>
          </p:cNvSpPr>
          <p:nvPr/>
        </p:nvSpPr>
        <p:spPr bwMode="auto">
          <a:xfrm>
            <a:off x="7308850" y="1628775"/>
            <a:ext cx="0" cy="396081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222" name="Line 6"/>
          <p:cNvSpPr>
            <a:spLocks noChangeShapeType="1"/>
          </p:cNvSpPr>
          <p:nvPr/>
        </p:nvSpPr>
        <p:spPr bwMode="auto">
          <a:xfrm>
            <a:off x="6011863" y="5151438"/>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223" name="Line 7"/>
          <p:cNvSpPr>
            <a:spLocks noChangeShapeType="1"/>
          </p:cNvSpPr>
          <p:nvPr/>
        </p:nvSpPr>
        <p:spPr bwMode="auto">
          <a:xfrm>
            <a:off x="6011863" y="4711700"/>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224" name="Line 8"/>
          <p:cNvSpPr>
            <a:spLocks noChangeShapeType="1"/>
          </p:cNvSpPr>
          <p:nvPr/>
        </p:nvSpPr>
        <p:spPr bwMode="auto">
          <a:xfrm>
            <a:off x="6011863" y="4270375"/>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225" name="Line 9"/>
          <p:cNvSpPr>
            <a:spLocks noChangeShapeType="1"/>
          </p:cNvSpPr>
          <p:nvPr/>
        </p:nvSpPr>
        <p:spPr bwMode="auto">
          <a:xfrm>
            <a:off x="6011863" y="3829050"/>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226" name="Line 10"/>
          <p:cNvSpPr>
            <a:spLocks noChangeShapeType="1"/>
          </p:cNvSpPr>
          <p:nvPr/>
        </p:nvSpPr>
        <p:spPr bwMode="auto">
          <a:xfrm>
            <a:off x="6011863" y="3389313"/>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227" name="Line 14"/>
          <p:cNvSpPr>
            <a:spLocks noChangeShapeType="1"/>
          </p:cNvSpPr>
          <p:nvPr/>
        </p:nvSpPr>
        <p:spPr bwMode="auto">
          <a:xfrm flipH="1">
            <a:off x="7308850" y="3357563"/>
            <a:ext cx="6477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228" name="Line 15"/>
          <p:cNvSpPr>
            <a:spLocks noChangeShapeType="1"/>
          </p:cNvSpPr>
          <p:nvPr/>
        </p:nvSpPr>
        <p:spPr bwMode="auto">
          <a:xfrm>
            <a:off x="6011863" y="5589588"/>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229" name="矩形 46"/>
          <p:cNvSpPr>
            <a:spLocks noChangeArrowheads="1"/>
          </p:cNvSpPr>
          <p:nvPr/>
        </p:nvSpPr>
        <p:spPr bwMode="auto">
          <a:xfrm>
            <a:off x="4248150" y="1947863"/>
            <a:ext cx="3492500"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lnSpc>
                <a:spcPct val="150000"/>
              </a:lnSpc>
              <a:spcBef>
                <a:spcPct val="0"/>
              </a:spcBef>
              <a:buClrTx/>
              <a:buSzTx/>
              <a:buFontTx/>
              <a:buNone/>
            </a:pPr>
            <a:r>
              <a:rPr lang="pt-BR" altLang="zh-CN" sz="2000"/>
              <a:t>              </a:t>
            </a:r>
          </a:p>
          <a:p>
            <a:pPr eaLnBrk="1" hangingPunct="1">
              <a:lnSpc>
                <a:spcPct val="150000"/>
              </a:lnSpc>
              <a:spcBef>
                <a:spcPct val="0"/>
              </a:spcBef>
              <a:buClrTx/>
              <a:buSzTx/>
              <a:buFontTx/>
              <a:buNone/>
            </a:pPr>
            <a:endParaRPr lang="pt-BR" altLang="zh-CN" sz="2000"/>
          </a:p>
          <a:p>
            <a:pPr eaLnBrk="1" hangingPunct="1">
              <a:lnSpc>
                <a:spcPct val="150000"/>
              </a:lnSpc>
              <a:spcBef>
                <a:spcPct val="0"/>
              </a:spcBef>
              <a:buClrTx/>
              <a:buSzTx/>
              <a:buFontTx/>
              <a:buNone/>
            </a:pPr>
            <a:endParaRPr lang="pt-BR" altLang="zh-CN" sz="2000"/>
          </a:p>
          <a:p>
            <a:pPr eaLnBrk="1" hangingPunct="1">
              <a:lnSpc>
                <a:spcPct val="150000"/>
              </a:lnSpc>
              <a:spcBef>
                <a:spcPct val="0"/>
              </a:spcBef>
              <a:buClrTx/>
              <a:buSzTx/>
              <a:buFontTx/>
              <a:buNone/>
            </a:pPr>
            <a:r>
              <a:rPr lang="pt-BR" altLang="zh-CN" sz="2000"/>
              <a:t>              a2    </a:t>
            </a:r>
          </a:p>
          <a:p>
            <a:pPr eaLnBrk="1" hangingPunct="1">
              <a:lnSpc>
                <a:spcPct val="150000"/>
              </a:lnSpc>
              <a:spcBef>
                <a:spcPct val="0"/>
              </a:spcBef>
              <a:buClrTx/>
              <a:buSzTx/>
              <a:buFontTx/>
              <a:buNone/>
            </a:pPr>
            <a:r>
              <a:rPr lang="pt-BR" altLang="zh-CN" sz="2000"/>
              <a:t>    f2</a:t>
            </a:r>
            <a:r>
              <a:rPr lang="zh-CN" altLang="pt-BR" sz="2000"/>
              <a:t>返回地址    </a:t>
            </a:r>
          </a:p>
          <a:p>
            <a:pPr eaLnBrk="1" hangingPunct="1">
              <a:lnSpc>
                <a:spcPct val="150000"/>
              </a:lnSpc>
              <a:spcBef>
                <a:spcPct val="0"/>
              </a:spcBef>
              <a:buClrTx/>
              <a:buSzTx/>
              <a:buFontTx/>
              <a:buNone/>
            </a:pPr>
            <a:r>
              <a:rPr lang="zh-CN" altLang="pt-BR" sz="2000"/>
              <a:t>              </a:t>
            </a:r>
            <a:r>
              <a:rPr lang="pt-BR" altLang="zh-CN" sz="2000"/>
              <a:t>x2       2</a:t>
            </a:r>
          </a:p>
          <a:p>
            <a:pPr eaLnBrk="1" hangingPunct="1">
              <a:lnSpc>
                <a:spcPct val="150000"/>
              </a:lnSpc>
              <a:spcBef>
                <a:spcPct val="0"/>
              </a:spcBef>
              <a:buClrTx/>
              <a:buSzTx/>
              <a:buFontTx/>
              <a:buNone/>
            </a:pPr>
            <a:r>
              <a:rPr lang="pt-BR" altLang="zh-CN" sz="2000"/>
              <a:t>               a     </a:t>
            </a:r>
          </a:p>
          <a:p>
            <a:pPr eaLnBrk="1" hangingPunct="1">
              <a:lnSpc>
                <a:spcPct val="150000"/>
              </a:lnSpc>
              <a:spcBef>
                <a:spcPct val="0"/>
              </a:spcBef>
              <a:buClrTx/>
              <a:buSzTx/>
              <a:buFontTx/>
              <a:buNone/>
            </a:pPr>
            <a:r>
              <a:rPr lang="pt-BR" altLang="zh-CN" sz="2000"/>
              <a:t>main</a:t>
            </a:r>
            <a:r>
              <a:rPr lang="zh-CN" altLang="pt-BR" sz="2000"/>
              <a:t>返回地址</a:t>
            </a:r>
          </a:p>
        </p:txBody>
      </p:sp>
    </p:spTree>
    <p:extLst>
      <p:ext uri="{BB962C8B-B14F-4D97-AF65-F5344CB8AC3E}">
        <p14:creationId xmlns:p14="http://schemas.microsoft.com/office/powerpoint/2010/main" val="210479363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450"/>
            <a:ext cx="8229600" cy="1139825"/>
          </a:xfrm>
        </p:spPr>
        <p:txBody>
          <a:bodyPr/>
          <a:lstStyle/>
          <a:p>
            <a:pPr>
              <a:defRPr/>
            </a:pPr>
            <a:r>
              <a:rPr lang="zh-CN" altLang="en-US" dirty="0" smtClean="0"/>
              <a:t>栈空间被各个函数共享</a:t>
            </a:r>
            <a:endParaRPr lang="zh-CN" altLang="en-US" dirty="0"/>
          </a:p>
        </p:txBody>
      </p:sp>
      <p:sp>
        <p:nvSpPr>
          <p:cNvPr id="3" name="内容占位符 2"/>
          <p:cNvSpPr>
            <a:spLocks noGrp="1"/>
          </p:cNvSpPr>
          <p:nvPr>
            <p:ph idx="1"/>
          </p:nvPr>
        </p:nvSpPr>
        <p:spPr>
          <a:xfrm>
            <a:off x="457200" y="980729"/>
            <a:ext cx="3754438" cy="5832822"/>
          </a:xfrm>
        </p:spPr>
        <p:txBody>
          <a:bodyPr>
            <a:normAutofit fontScale="55000" lnSpcReduction="20000"/>
          </a:bodyPr>
          <a:lstStyle/>
          <a:p>
            <a:pPr marL="0" indent="0">
              <a:buFont typeface="Wingdings" pitchFamily="2" charset="2"/>
              <a:buNone/>
              <a:defRPr/>
            </a:pPr>
            <a:r>
              <a:rPr lang="en-US" altLang="zh-CN" dirty="0"/>
              <a:t>void f1(</a:t>
            </a:r>
            <a:r>
              <a:rPr lang="en-US" altLang="zh-CN" dirty="0" err="1"/>
              <a:t>int</a:t>
            </a:r>
            <a:r>
              <a:rPr lang="en-US" altLang="zh-CN" dirty="0"/>
              <a:t> x1)</a:t>
            </a:r>
          </a:p>
          <a:p>
            <a:pPr marL="0" indent="0">
              <a:buFont typeface="Wingdings" pitchFamily="2" charset="2"/>
              <a:buNone/>
              <a:defRPr/>
            </a:pPr>
            <a:r>
              <a:rPr lang="en-US" altLang="zh-CN" dirty="0"/>
              <a:t>{ </a:t>
            </a:r>
            <a:r>
              <a:rPr lang="en-US" altLang="zh-CN" dirty="0" err="1"/>
              <a:t>int</a:t>
            </a:r>
            <a:r>
              <a:rPr lang="en-US" altLang="zh-CN" dirty="0"/>
              <a:t> a1;</a:t>
            </a:r>
          </a:p>
          <a:p>
            <a:pPr marL="0" indent="0">
              <a:buFont typeface="Wingdings" pitchFamily="2" charset="2"/>
              <a:buNone/>
              <a:defRPr/>
            </a:pPr>
            <a:r>
              <a:rPr lang="en-US" altLang="zh-CN" dirty="0"/>
              <a:t>  </a:t>
            </a:r>
            <a:r>
              <a:rPr lang="en-US" altLang="zh-CN" dirty="0" smtClean="0"/>
              <a:t> ......</a:t>
            </a:r>
            <a:endParaRPr lang="en-US" altLang="zh-CN" dirty="0"/>
          </a:p>
          <a:p>
            <a:pPr marL="0" indent="0">
              <a:buFont typeface="Wingdings" pitchFamily="2" charset="2"/>
              <a:buNone/>
              <a:defRPr/>
            </a:pPr>
            <a:r>
              <a:rPr lang="en-US" altLang="zh-CN" dirty="0"/>
              <a:t>}</a:t>
            </a:r>
          </a:p>
          <a:p>
            <a:pPr marL="0" indent="0">
              <a:buFont typeface="Wingdings" pitchFamily="2" charset="2"/>
              <a:buNone/>
              <a:defRPr/>
            </a:pPr>
            <a:r>
              <a:rPr lang="en-US" altLang="zh-CN" dirty="0"/>
              <a:t>void f2(</a:t>
            </a:r>
            <a:r>
              <a:rPr lang="en-US" altLang="zh-CN" dirty="0" err="1"/>
              <a:t>int</a:t>
            </a:r>
            <a:r>
              <a:rPr lang="en-US" altLang="zh-CN" dirty="0"/>
              <a:t> x2)</a:t>
            </a:r>
          </a:p>
          <a:p>
            <a:pPr marL="0" indent="0">
              <a:buFont typeface="Wingdings" pitchFamily="2" charset="2"/>
              <a:buNone/>
              <a:defRPr/>
            </a:pPr>
            <a:r>
              <a:rPr lang="en-US" altLang="zh-CN" dirty="0"/>
              <a:t>{ </a:t>
            </a:r>
            <a:r>
              <a:rPr lang="en-US" altLang="zh-CN" dirty="0" err="1"/>
              <a:t>int</a:t>
            </a:r>
            <a:r>
              <a:rPr lang="en-US" altLang="zh-CN" dirty="0"/>
              <a:t> a2;</a:t>
            </a:r>
          </a:p>
          <a:p>
            <a:pPr marL="0" indent="0">
              <a:buFont typeface="Wingdings" pitchFamily="2" charset="2"/>
              <a:buNone/>
              <a:defRPr/>
            </a:pPr>
            <a:r>
              <a:rPr lang="en-US" altLang="zh-CN" dirty="0" smtClean="0"/>
              <a:t>   ......</a:t>
            </a:r>
            <a:endParaRPr lang="en-US" altLang="zh-CN" dirty="0"/>
          </a:p>
          <a:p>
            <a:pPr marL="0" indent="0">
              <a:buFont typeface="Wingdings" pitchFamily="2" charset="2"/>
              <a:buNone/>
              <a:defRPr/>
            </a:pPr>
            <a:r>
              <a:rPr lang="en-US" altLang="zh-CN" dirty="0" smtClean="0"/>
              <a:t>   f1(1</a:t>
            </a:r>
            <a:r>
              <a:rPr lang="en-US" altLang="zh-CN" dirty="0"/>
              <a:t>);</a:t>
            </a:r>
          </a:p>
          <a:p>
            <a:pPr marL="0" indent="0">
              <a:buFont typeface="Wingdings" pitchFamily="2" charset="2"/>
              <a:buNone/>
              <a:defRPr/>
            </a:pPr>
            <a:r>
              <a:rPr lang="en-US" altLang="zh-CN" dirty="0" smtClean="0"/>
              <a:t>   ......</a:t>
            </a:r>
            <a:endParaRPr lang="en-US" altLang="zh-CN" dirty="0"/>
          </a:p>
          <a:p>
            <a:pPr marL="0" indent="0">
              <a:buFont typeface="Wingdings" pitchFamily="2" charset="2"/>
              <a:buNone/>
              <a:defRPr/>
            </a:pPr>
            <a:r>
              <a:rPr lang="en-US" altLang="zh-CN" dirty="0"/>
              <a:t>}</a:t>
            </a:r>
          </a:p>
          <a:p>
            <a:pPr marL="0" indent="0">
              <a:buFont typeface="Wingdings" pitchFamily="2" charset="2"/>
              <a:buNone/>
              <a:defRPr/>
            </a:pPr>
            <a:r>
              <a:rPr lang="en-US" altLang="zh-CN" dirty="0"/>
              <a:t>void f3(</a:t>
            </a:r>
            <a:r>
              <a:rPr lang="en-US" altLang="zh-CN" dirty="0" err="1"/>
              <a:t>int</a:t>
            </a:r>
            <a:r>
              <a:rPr lang="en-US" altLang="zh-CN" dirty="0"/>
              <a:t> x3, </a:t>
            </a:r>
            <a:r>
              <a:rPr lang="en-US" altLang="zh-CN" dirty="0" err="1"/>
              <a:t>int</a:t>
            </a:r>
            <a:r>
              <a:rPr lang="en-US" altLang="zh-CN" dirty="0"/>
              <a:t> x4)</a:t>
            </a:r>
          </a:p>
          <a:p>
            <a:pPr marL="0" indent="0">
              <a:buFont typeface="Wingdings" pitchFamily="2" charset="2"/>
              <a:buNone/>
              <a:defRPr/>
            </a:pPr>
            <a:r>
              <a:rPr lang="en-US" altLang="zh-CN" dirty="0"/>
              <a:t>{ </a:t>
            </a:r>
            <a:r>
              <a:rPr lang="en-US" altLang="zh-CN" dirty="0" err="1"/>
              <a:t>int</a:t>
            </a:r>
            <a:r>
              <a:rPr lang="en-US" altLang="zh-CN" dirty="0"/>
              <a:t> a3;</a:t>
            </a:r>
          </a:p>
          <a:p>
            <a:pPr marL="0" indent="0">
              <a:buFont typeface="Wingdings" pitchFamily="2" charset="2"/>
              <a:buNone/>
              <a:defRPr/>
            </a:pPr>
            <a:r>
              <a:rPr lang="en-US" altLang="zh-CN" dirty="0"/>
              <a:t> </a:t>
            </a:r>
            <a:r>
              <a:rPr lang="en-US" altLang="zh-CN" dirty="0" smtClean="0"/>
              <a:t>  </a:t>
            </a:r>
            <a:r>
              <a:rPr lang="en-US" altLang="zh-CN" dirty="0"/>
              <a:t>......</a:t>
            </a:r>
          </a:p>
          <a:p>
            <a:pPr marL="0" indent="0">
              <a:buFont typeface="Wingdings" pitchFamily="2" charset="2"/>
              <a:buNone/>
              <a:defRPr/>
            </a:pPr>
            <a:r>
              <a:rPr lang="en-US" altLang="zh-CN" dirty="0"/>
              <a:t>}</a:t>
            </a:r>
          </a:p>
          <a:p>
            <a:pPr marL="0" indent="0">
              <a:buFont typeface="Wingdings" pitchFamily="2" charset="2"/>
              <a:buNone/>
              <a:defRPr/>
            </a:pPr>
            <a:r>
              <a:rPr lang="en-US" altLang="zh-CN" dirty="0" err="1"/>
              <a:t>int</a:t>
            </a:r>
            <a:r>
              <a:rPr lang="en-US" altLang="zh-CN" dirty="0"/>
              <a:t> </a:t>
            </a:r>
            <a:r>
              <a:rPr lang="en-US" altLang="zh-CN" dirty="0">
                <a:solidFill>
                  <a:srgbClr val="FFC000"/>
                </a:solidFill>
              </a:rPr>
              <a:t>main</a:t>
            </a:r>
            <a:r>
              <a:rPr lang="en-US" altLang="zh-CN" dirty="0"/>
              <a:t>()</a:t>
            </a:r>
          </a:p>
          <a:p>
            <a:pPr marL="0" indent="0">
              <a:buFont typeface="Wingdings" pitchFamily="2" charset="2"/>
              <a:buNone/>
              <a:defRPr/>
            </a:pPr>
            <a:r>
              <a:rPr lang="en-US" altLang="zh-CN" dirty="0" smtClean="0"/>
              <a:t>{ </a:t>
            </a:r>
            <a:r>
              <a:rPr lang="en-US" altLang="zh-CN" dirty="0" err="1" smtClean="0"/>
              <a:t>int</a:t>
            </a:r>
            <a:r>
              <a:rPr lang="en-US" altLang="zh-CN" dirty="0" smtClean="0"/>
              <a:t> </a:t>
            </a:r>
            <a:r>
              <a:rPr lang="en-US" altLang="zh-CN" dirty="0"/>
              <a:t>a</a:t>
            </a:r>
            <a:r>
              <a:rPr lang="en-US" altLang="zh-CN" dirty="0" smtClean="0"/>
              <a:t>;</a:t>
            </a:r>
          </a:p>
          <a:p>
            <a:pPr marL="0" indent="0">
              <a:buFont typeface="Wingdings" pitchFamily="2" charset="2"/>
              <a:buNone/>
              <a:defRPr/>
            </a:pPr>
            <a:r>
              <a:rPr lang="en-US" altLang="zh-CN" dirty="0"/>
              <a:t> </a:t>
            </a:r>
            <a:r>
              <a:rPr lang="en-US" altLang="zh-CN" dirty="0" smtClean="0"/>
              <a:t>  f1(1);</a:t>
            </a:r>
            <a:endParaRPr lang="en-US" altLang="zh-CN" dirty="0"/>
          </a:p>
          <a:p>
            <a:pPr marL="0" indent="0">
              <a:buFont typeface="Wingdings" pitchFamily="2" charset="2"/>
              <a:buNone/>
              <a:defRPr/>
            </a:pPr>
            <a:r>
              <a:rPr lang="en-US" altLang="zh-CN" dirty="0" smtClean="0"/>
              <a:t>   f2(2</a:t>
            </a:r>
            <a:r>
              <a:rPr lang="en-US" altLang="zh-CN" dirty="0"/>
              <a:t>);</a:t>
            </a:r>
          </a:p>
          <a:p>
            <a:pPr marL="0" indent="0">
              <a:buFont typeface="Wingdings" pitchFamily="2" charset="2"/>
              <a:buNone/>
              <a:defRPr/>
            </a:pPr>
            <a:r>
              <a:rPr lang="en-US" altLang="zh-CN" dirty="0" smtClean="0"/>
              <a:t>   f3(3,4</a:t>
            </a:r>
            <a:r>
              <a:rPr lang="en-US" altLang="zh-CN" dirty="0"/>
              <a:t>);</a:t>
            </a:r>
          </a:p>
          <a:p>
            <a:pPr marL="0" indent="0">
              <a:buFont typeface="Wingdings" pitchFamily="2" charset="2"/>
              <a:buNone/>
              <a:defRPr/>
            </a:pPr>
            <a:r>
              <a:rPr lang="en-US" altLang="zh-CN" dirty="0" smtClean="0"/>
              <a:t>   return </a:t>
            </a:r>
            <a:r>
              <a:rPr lang="en-US" altLang="zh-CN" dirty="0"/>
              <a:t>0;</a:t>
            </a:r>
          </a:p>
          <a:p>
            <a:pPr marL="0" indent="0">
              <a:buFont typeface="Wingdings" pitchFamily="2" charset="2"/>
              <a:buNone/>
              <a:defRPr/>
            </a:pPr>
            <a:r>
              <a:rPr lang="en-US" altLang="zh-CN" dirty="0"/>
              <a:t>}</a:t>
            </a:r>
          </a:p>
          <a:p>
            <a:pPr>
              <a:defRPr/>
            </a:pPr>
            <a:endParaRPr lang="zh-CN" altLang="en-US" dirty="0"/>
          </a:p>
        </p:txBody>
      </p:sp>
      <p:sp>
        <p:nvSpPr>
          <p:cNvPr id="10244" name="Line 4"/>
          <p:cNvSpPr>
            <a:spLocks noChangeShapeType="1"/>
          </p:cNvSpPr>
          <p:nvPr/>
        </p:nvSpPr>
        <p:spPr bwMode="auto">
          <a:xfrm>
            <a:off x="6011863" y="1628775"/>
            <a:ext cx="0" cy="396081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45" name="Line 5"/>
          <p:cNvSpPr>
            <a:spLocks noChangeShapeType="1"/>
          </p:cNvSpPr>
          <p:nvPr/>
        </p:nvSpPr>
        <p:spPr bwMode="auto">
          <a:xfrm>
            <a:off x="7308850" y="1628775"/>
            <a:ext cx="0" cy="396081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46" name="Line 6"/>
          <p:cNvSpPr>
            <a:spLocks noChangeShapeType="1"/>
          </p:cNvSpPr>
          <p:nvPr/>
        </p:nvSpPr>
        <p:spPr bwMode="auto">
          <a:xfrm>
            <a:off x="6011863" y="5151438"/>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47" name="Line 7"/>
          <p:cNvSpPr>
            <a:spLocks noChangeShapeType="1"/>
          </p:cNvSpPr>
          <p:nvPr/>
        </p:nvSpPr>
        <p:spPr bwMode="auto">
          <a:xfrm>
            <a:off x="6011863" y="4711700"/>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48" name="Line 14"/>
          <p:cNvSpPr>
            <a:spLocks noChangeShapeType="1"/>
          </p:cNvSpPr>
          <p:nvPr/>
        </p:nvSpPr>
        <p:spPr bwMode="auto">
          <a:xfrm flipH="1">
            <a:off x="7308850" y="4652963"/>
            <a:ext cx="6477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49" name="Line 15"/>
          <p:cNvSpPr>
            <a:spLocks noChangeShapeType="1"/>
          </p:cNvSpPr>
          <p:nvPr/>
        </p:nvSpPr>
        <p:spPr bwMode="auto">
          <a:xfrm>
            <a:off x="6011863" y="5589588"/>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50" name="矩形 46"/>
          <p:cNvSpPr>
            <a:spLocks noChangeArrowheads="1"/>
          </p:cNvSpPr>
          <p:nvPr/>
        </p:nvSpPr>
        <p:spPr bwMode="auto">
          <a:xfrm>
            <a:off x="4248150" y="1947863"/>
            <a:ext cx="3492500"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lnSpc>
                <a:spcPct val="150000"/>
              </a:lnSpc>
              <a:spcBef>
                <a:spcPct val="0"/>
              </a:spcBef>
              <a:buClrTx/>
              <a:buSzTx/>
              <a:buFontTx/>
              <a:buNone/>
            </a:pPr>
            <a:r>
              <a:rPr lang="pt-BR" altLang="zh-CN" sz="2000"/>
              <a:t>              </a:t>
            </a:r>
          </a:p>
          <a:p>
            <a:pPr eaLnBrk="1" hangingPunct="1">
              <a:lnSpc>
                <a:spcPct val="150000"/>
              </a:lnSpc>
              <a:spcBef>
                <a:spcPct val="0"/>
              </a:spcBef>
              <a:buClrTx/>
              <a:buSzTx/>
              <a:buFontTx/>
              <a:buNone/>
            </a:pPr>
            <a:endParaRPr lang="pt-BR" altLang="zh-CN" sz="2000"/>
          </a:p>
          <a:p>
            <a:pPr eaLnBrk="1" hangingPunct="1">
              <a:lnSpc>
                <a:spcPct val="150000"/>
              </a:lnSpc>
              <a:spcBef>
                <a:spcPct val="0"/>
              </a:spcBef>
              <a:buClrTx/>
              <a:buSzTx/>
              <a:buFontTx/>
              <a:buNone/>
            </a:pPr>
            <a:endParaRPr lang="pt-BR" altLang="zh-CN" sz="2000"/>
          </a:p>
          <a:p>
            <a:pPr eaLnBrk="1" hangingPunct="1">
              <a:lnSpc>
                <a:spcPct val="150000"/>
              </a:lnSpc>
              <a:spcBef>
                <a:spcPct val="0"/>
              </a:spcBef>
              <a:buClrTx/>
              <a:buSzTx/>
              <a:buFontTx/>
              <a:buNone/>
            </a:pPr>
            <a:endParaRPr lang="pt-BR" altLang="zh-CN" sz="2000"/>
          </a:p>
          <a:p>
            <a:pPr eaLnBrk="1" hangingPunct="1">
              <a:lnSpc>
                <a:spcPct val="150000"/>
              </a:lnSpc>
              <a:spcBef>
                <a:spcPct val="0"/>
              </a:spcBef>
              <a:buClrTx/>
              <a:buSzTx/>
              <a:buFontTx/>
              <a:buNone/>
            </a:pPr>
            <a:endParaRPr lang="pt-BR" altLang="zh-CN" sz="2000"/>
          </a:p>
          <a:p>
            <a:pPr eaLnBrk="1" hangingPunct="1">
              <a:lnSpc>
                <a:spcPct val="150000"/>
              </a:lnSpc>
              <a:spcBef>
                <a:spcPct val="0"/>
              </a:spcBef>
              <a:buClrTx/>
              <a:buSzTx/>
              <a:buFontTx/>
              <a:buNone/>
            </a:pPr>
            <a:endParaRPr lang="pt-BR" altLang="zh-CN" sz="2000"/>
          </a:p>
          <a:p>
            <a:pPr eaLnBrk="1" hangingPunct="1">
              <a:lnSpc>
                <a:spcPct val="150000"/>
              </a:lnSpc>
              <a:spcBef>
                <a:spcPct val="0"/>
              </a:spcBef>
              <a:buClrTx/>
              <a:buSzTx/>
              <a:buFontTx/>
              <a:buNone/>
            </a:pPr>
            <a:r>
              <a:rPr lang="pt-BR" altLang="zh-CN" sz="2000"/>
              <a:t>               a     </a:t>
            </a:r>
          </a:p>
          <a:p>
            <a:pPr eaLnBrk="1" hangingPunct="1">
              <a:lnSpc>
                <a:spcPct val="150000"/>
              </a:lnSpc>
              <a:spcBef>
                <a:spcPct val="0"/>
              </a:spcBef>
              <a:buClrTx/>
              <a:buSzTx/>
              <a:buFontTx/>
              <a:buNone/>
            </a:pPr>
            <a:r>
              <a:rPr lang="pt-BR" altLang="zh-CN" sz="2000"/>
              <a:t>main</a:t>
            </a:r>
            <a:r>
              <a:rPr lang="zh-CN" altLang="pt-BR" sz="2000"/>
              <a:t>返回地址</a:t>
            </a:r>
          </a:p>
        </p:txBody>
      </p:sp>
    </p:spTree>
    <p:extLst>
      <p:ext uri="{BB962C8B-B14F-4D97-AF65-F5344CB8AC3E}">
        <p14:creationId xmlns:p14="http://schemas.microsoft.com/office/powerpoint/2010/main" val="91675559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450"/>
            <a:ext cx="8229600" cy="1139825"/>
          </a:xfrm>
        </p:spPr>
        <p:txBody>
          <a:bodyPr/>
          <a:lstStyle/>
          <a:p>
            <a:pPr>
              <a:defRPr/>
            </a:pPr>
            <a:r>
              <a:rPr lang="zh-CN" altLang="en-US" dirty="0" smtClean="0"/>
              <a:t>栈空间被各个函数共享</a:t>
            </a:r>
            <a:endParaRPr lang="zh-CN" altLang="en-US" dirty="0"/>
          </a:p>
        </p:txBody>
      </p:sp>
      <p:sp>
        <p:nvSpPr>
          <p:cNvPr id="3" name="内容占位符 2"/>
          <p:cNvSpPr>
            <a:spLocks noGrp="1"/>
          </p:cNvSpPr>
          <p:nvPr>
            <p:ph idx="1"/>
          </p:nvPr>
        </p:nvSpPr>
        <p:spPr>
          <a:xfrm>
            <a:off x="457200" y="980729"/>
            <a:ext cx="3754438" cy="5832822"/>
          </a:xfrm>
        </p:spPr>
        <p:txBody>
          <a:bodyPr>
            <a:normAutofit fontScale="55000" lnSpcReduction="20000"/>
          </a:bodyPr>
          <a:lstStyle/>
          <a:p>
            <a:pPr marL="0" indent="0">
              <a:buFont typeface="Wingdings" pitchFamily="2" charset="2"/>
              <a:buNone/>
              <a:defRPr/>
            </a:pPr>
            <a:r>
              <a:rPr lang="en-US" altLang="zh-CN" dirty="0"/>
              <a:t>void f1(</a:t>
            </a:r>
            <a:r>
              <a:rPr lang="en-US" altLang="zh-CN" dirty="0" err="1"/>
              <a:t>int</a:t>
            </a:r>
            <a:r>
              <a:rPr lang="en-US" altLang="zh-CN" dirty="0"/>
              <a:t> x1)</a:t>
            </a:r>
          </a:p>
          <a:p>
            <a:pPr marL="0" indent="0">
              <a:buFont typeface="Wingdings" pitchFamily="2" charset="2"/>
              <a:buNone/>
              <a:defRPr/>
            </a:pPr>
            <a:r>
              <a:rPr lang="en-US" altLang="zh-CN" dirty="0"/>
              <a:t>{ </a:t>
            </a:r>
            <a:r>
              <a:rPr lang="en-US" altLang="zh-CN" dirty="0" err="1"/>
              <a:t>int</a:t>
            </a:r>
            <a:r>
              <a:rPr lang="en-US" altLang="zh-CN" dirty="0"/>
              <a:t> a1;</a:t>
            </a:r>
          </a:p>
          <a:p>
            <a:pPr marL="0" indent="0">
              <a:buFont typeface="Wingdings" pitchFamily="2" charset="2"/>
              <a:buNone/>
              <a:defRPr/>
            </a:pPr>
            <a:r>
              <a:rPr lang="en-US" altLang="zh-CN" dirty="0"/>
              <a:t>  </a:t>
            </a:r>
            <a:r>
              <a:rPr lang="en-US" altLang="zh-CN" dirty="0" smtClean="0"/>
              <a:t> ......</a:t>
            </a:r>
            <a:endParaRPr lang="en-US" altLang="zh-CN" dirty="0"/>
          </a:p>
          <a:p>
            <a:pPr marL="0" indent="0">
              <a:buFont typeface="Wingdings" pitchFamily="2" charset="2"/>
              <a:buNone/>
              <a:defRPr/>
            </a:pPr>
            <a:r>
              <a:rPr lang="en-US" altLang="zh-CN" dirty="0"/>
              <a:t>}</a:t>
            </a:r>
          </a:p>
          <a:p>
            <a:pPr marL="0" indent="0">
              <a:buFont typeface="Wingdings" pitchFamily="2" charset="2"/>
              <a:buNone/>
              <a:defRPr/>
            </a:pPr>
            <a:r>
              <a:rPr lang="en-US" altLang="zh-CN" dirty="0"/>
              <a:t>void f2(</a:t>
            </a:r>
            <a:r>
              <a:rPr lang="en-US" altLang="zh-CN" dirty="0" err="1"/>
              <a:t>int</a:t>
            </a:r>
            <a:r>
              <a:rPr lang="en-US" altLang="zh-CN" dirty="0"/>
              <a:t> x2)</a:t>
            </a:r>
          </a:p>
          <a:p>
            <a:pPr marL="0" indent="0">
              <a:buFont typeface="Wingdings" pitchFamily="2" charset="2"/>
              <a:buNone/>
              <a:defRPr/>
            </a:pPr>
            <a:r>
              <a:rPr lang="en-US" altLang="zh-CN" dirty="0"/>
              <a:t>{ </a:t>
            </a:r>
            <a:r>
              <a:rPr lang="en-US" altLang="zh-CN" dirty="0" err="1"/>
              <a:t>int</a:t>
            </a:r>
            <a:r>
              <a:rPr lang="en-US" altLang="zh-CN" dirty="0"/>
              <a:t> a2;</a:t>
            </a:r>
          </a:p>
          <a:p>
            <a:pPr marL="0" indent="0">
              <a:buFont typeface="Wingdings" pitchFamily="2" charset="2"/>
              <a:buNone/>
              <a:defRPr/>
            </a:pPr>
            <a:r>
              <a:rPr lang="en-US" altLang="zh-CN" dirty="0" smtClean="0"/>
              <a:t>   ......</a:t>
            </a:r>
            <a:endParaRPr lang="en-US" altLang="zh-CN" dirty="0"/>
          </a:p>
          <a:p>
            <a:pPr marL="0" indent="0">
              <a:buFont typeface="Wingdings" pitchFamily="2" charset="2"/>
              <a:buNone/>
              <a:defRPr/>
            </a:pPr>
            <a:r>
              <a:rPr lang="en-US" altLang="zh-CN" dirty="0" smtClean="0"/>
              <a:t>   f1(1</a:t>
            </a:r>
            <a:r>
              <a:rPr lang="en-US" altLang="zh-CN" dirty="0"/>
              <a:t>);</a:t>
            </a:r>
          </a:p>
          <a:p>
            <a:pPr marL="0" indent="0">
              <a:buFont typeface="Wingdings" pitchFamily="2" charset="2"/>
              <a:buNone/>
              <a:defRPr/>
            </a:pPr>
            <a:r>
              <a:rPr lang="en-US" altLang="zh-CN" dirty="0" smtClean="0"/>
              <a:t>   ......</a:t>
            </a:r>
            <a:endParaRPr lang="en-US" altLang="zh-CN" dirty="0"/>
          </a:p>
          <a:p>
            <a:pPr marL="0" indent="0">
              <a:buFont typeface="Wingdings" pitchFamily="2" charset="2"/>
              <a:buNone/>
              <a:defRPr/>
            </a:pPr>
            <a:r>
              <a:rPr lang="en-US" altLang="zh-CN" dirty="0"/>
              <a:t>}</a:t>
            </a:r>
          </a:p>
          <a:p>
            <a:pPr marL="0" indent="0">
              <a:buFont typeface="Wingdings" pitchFamily="2" charset="2"/>
              <a:buNone/>
              <a:defRPr/>
            </a:pPr>
            <a:r>
              <a:rPr lang="en-US" altLang="zh-CN" dirty="0"/>
              <a:t>void </a:t>
            </a:r>
            <a:r>
              <a:rPr lang="en-US" altLang="zh-CN" dirty="0">
                <a:solidFill>
                  <a:srgbClr val="FFC000"/>
                </a:solidFill>
              </a:rPr>
              <a:t>f3</a:t>
            </a:r>
            <a:r>
              <a:rPr lang="en-US" altLang="zh-CN" dirty="0"/>
              <a:t>(</a:t>
            </a:r>
            <a:r>
              <a:rPr lang="en-US" altLang="zh-CN" dirty="0" err="1"/>
              <a:t>int</a:t>
            </a:r>
            <a:r>
              <a:rPr lang="en-US" altLang="zh-CN" dirty="0"/>
              <a:t> x3, </a:t>
            </a:r>
            <a:r>
              <a:rPr lang="en-US" altLang="zh-CN" dirty="0" err="1"/>
              <a:t>int</a:t>
            </a:r>
            <a:r>
              <a:rPr lang="en-US" altLang="zh-CN" dirty="0"/>
              <a:t> x4)</a:t>
            </a:r>
          </a:p>
          <a:p>
            <a:pPr marL="0" indent="0">
              <a:buFont typeface="Wingdings" pitchFamily="2" charset="2"/>
              <a:buNone/>
              <a:defRPr/>
            </a:pPr>
            <a:r>
              <a:rPr lang="en-US" altLang="zh-CN" dirty="0"/>
              <a:t>{ </a:t>
            </a:r>
            <a:r>
              <a:rPr lang="en-US" altLang="zh-CN" dirty="0" err="1"/>
              <a:t>int</a:t>
            </a:r>
            <a:r>
              <a:rPr lang="en-US" altLang="zh-CN" dirty="0"/>
              <a:t> a3;</a:t>
            </a:r>
          </a:p>
          <a:p>
            <a:pPr marL="0" indent="0">
              <a:buFont typeface="Wingdings" pitchFamily="2" charset="2"/>
              <a:buNone/>
              <a:defRPr/>
            </a:pPr>
            <a:r>
              <a:rPr lang="en-US" altLang="zh-CN" dirty="0"/>
              <a:t> </a:t>
            </a:r>
            <a:r>
              <a:rPr lang="en-US" altLang="zh-CN" dirty="0" smtClean="0"/>
              <a:t>  </a:t>
            </a:r>
            <a:r>
              <a:rPr lang="en-US" altLang="zh-CN" dirty="0"/>
              <a:t>......</a:t>
            </a:r>
          </a:p>
          <a:p>
            <a:pPr marL="0" indent="0">
              <a:buFont typeface="Wingdings" pitchFamily="2" charset="2"/>
              <a:buNone/>
              <a:defRPr/>
            </a:pPr>
            <a:r>
              <a:rPr lang="en-US" altLang="zh-CN" dirty="0"/>
              <a:t>}</a:t>
            </a:r>
          </a:p>
          <a:p>
            <a:pPr marL="0" indent="0">
              <a:buFont typeface="Wingdings" pitchFamily="2" charset="2"/>
              <a:buNone/>
              <a:defRPr/>
            </a:pPr>
            <a:r>
              <a:rPr lang="en-US" altLang="zh-CN" dirty="0" err="1"/>
              <a:t>int</a:t>
            </a:r>
            <a:r>
              <a:rPr lang="en-US" altLang="zh-CN" dirty="0"/>
              <a:t> </a:t>
            </a:r>
            <a:r>
              <a:rPr lang="en-US" altLang="zh-CN" dirty="0">
                <a:solidFill>
                  <a:srgbClr val="FFC000"/>
                </a:solidFill>
              </a:rPr>
              <a:t>main</a:t>
            </a:r>
            <a:r>
              <a:rPr lang="en-US" altLang="zh-CN" dirty="0"/>
              <a:t>()</a:t>
            </a:r>
          </a:p>
          <a:p>
            <a:pPr marL="0" indent="0">
              <a:buFont typeface="Wingdings" pitchFamily="2" charset="2"/>
              <a:buNone/>
              <a:defRPr/>
            </a:pPr>
            <a:r>
              <a:rPr lang="en-US" altLang="zh-CN" dirty="0" smtClean="0"/>
              <a:t>{ </a:t>
            </a:r>
            <a:r>
              <a:rPr lang="en-US" altLang="zh-CN" dirty="0" err="1" smtClean="0"/>
              <a:t>int</a:t>
            </a:r>
            <a:r>
              <a:rPr lang="en-US" altLang="zh-CN" dirty="0" smtClean="0"/>
              <a:t> </a:t>
            </a:r>
            <a:r>
              <a:rPr lang="en-US" altLang="zh-CN" dirty="0"/>
              <a:t>a</a:t>
            </a:r>
            <a:r>
              <a:rPr lang="en-US" altLang="zh-CN" dirty="0" smtClean="0"/>
              <a:t>;</a:t>
            </a:r>
          </a:p>
          <a:p>
            <a:pPr marL="0" indent="0">
              <a:buFont typeface="Wingdings" pitchFamily="2" charset="2"/>
              <a:buNone/>
              <a:defRPr/>
            </a:pPr>
            <a:r>
              <a:rPr lang="en-US" altLang="zh-CN" dirty="0"/>
              <a:t> </a:t>
            </a:r>
            <a:r>
              <a:rPr lang="en-US" altLang="zh-CN" dirty="0" smtClean="0"/>
              <a:t>  f1(1);</a:t>
            </a:r>
            <a:endParaRPr lang="en-US" altLang="zh-CN" dirty="0"/>
          </a:p>
          <a:p>
            <a:pPr marL="0" indent="0">
              <a:buFont typeface="Wingdings" pitchFamily="2" charset="2"/>
              <a:buNone/>
              <a:defRPr/>
            </a:pPr>
            <a:r>
              <a:rPr lang="en-US" altLang="zh-CN" dirty="0" smtClean="0"/>
              <a:t>   f2(2</a:t>
            </a:r>
            <a:r>
              <a:rPr lang="en-US" altLang="zh-CN" dirty="0"/>
              <a:t>);</a:t>
            </a:r>
          </a:p>
          <a:p>
            <a:pPr marL="0" indent="0">
              <a:buFont typeface="Wingdings" pitchFamily="2" charset="2"/>
              <a:buNone/>
              <a:defRPr/>
            </a:pPr>
            <a:r>
              <a:rPr lang="en-US" altLang="zh-CN" dirty="0" smtClean="0"/>
              <a:t>   </a:t>
            </a:r>
            <a:r>
              <a:rPr lang="en-US" altLang="zh-CN" dirty="0" smtClean="0">
                <a:solidFill>
                  <a:srgbClr val="FFC000"/>
                </a:solidFill>
              </a:rPr>
              <a:t>f3</a:t>
            </a:r>
            <a:r>
              <a:rPr lang="en-US" altLang="zh-CN" dirty="0" smtClean="0"/>
              <a:t>(3,4</a:t>
            </a:r>
            <a:r>
              <a:rPr lang="en-US" altLang="zh-CN" dirty="0"/>
              <a:t>);</a:t>
            </a:r>
          </a:p>
          <a:p>
            <a:pPr marL="0" indent="0">
              <a:buFont typeface="Wingdings" pitchFamily="2" charset="2"/>
              <a:buNone/>
              <a:defRPr/>
            </a:pPr>
            <a:r>
              <a:rPr lang="en-US" altLang="zh-CN" dirty="0" smtClean="0"/>
              <a:t>   return </a:t>
            </a:r>
            <a:r>
              <a:rPr lang="en-US" altLang="zh-CN" dirty="0"/>
              <a:t>0;</a:t>
            </a:r>
          </a:p>
          <a:p>
            <a:pPr marL="0" indent="0">
              <a:buFont typeface="Wingdings" pitchFamily="2" charset="2"/>
              <a:buNone/>
              <a:defRPr/>
            </a:pPr>
            <a:r>
              <a:rPr lang="en-US" altLang="zh-CN" dirty="0"/>
              <a:t>}</a:t>
            </a:r>
          </a:p>
          <a:p>
            <a:pPr>
              <a:defRPr/>
            </a:pPr>
            <a:endParaRPr lang="zh-CN" altLang="en-US" dirty="0"/>
          </a:p>
        </p:txBody>
      </p:sp>
      <p:sp>
        <p:nvSpPr>
          <p:cNvPr id="11268" name="Line 4"/>
          <p:cNvSpPr>
            <a:spLocks noChangeShapeType="1"/>
          </p:cNvSpPr>
          <p:nvPr/>
        </p:nvSpPr>
        <p:spPr bwMode="auto">
          <a:xfrm>
            <a:off x="6011863" y="1628775"/>
            <a:ext cx="0" cy="396081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269" name="Line 5"/>
          <p:cNvSpPr>
            <a:spLocks noChangeShapeType="1"/>
          </p:cNvSpPr>
          <p:nvPr/>
        </p:nvSpPr>
        <p:spPr bwMode="auto">
          <a:xfrm>
            <a:off x="7308850" y="1628775"/>
            <a:ext cx="0" cy="396081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270" name="Line 6"/>
          <p:cNvSpPr>
            <a:spLocks noChangeShapeType="1"/>
          </p:cNvSpPr>
          <p:nvPr/>
        </p:nvSpPr>
        <p:spPr bwMode="auto">
          <a:xfrm>
            <a:off x="6011863" y="5151438"/>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271" name="Line 7"/>
          <p:cNvSpPr>
            <a:spLocks noChangeShapeType="1"/>
          </p:cNvSpPr>
          <p:nvPr/>
        </p:nvSpPr>
        <p:spPr bwMode="auto">
          <a:xfrm>
            <a:off x="6011863" y="4711700"/>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272" name="Line 8"/>
          <p:cNvSpPr>
            <a:spLocks noChangeShapeType="1"/>
          </p:cNvSpPr>
          <p:nvPr/>
        </p:nvSpPr>
        <p:spPr bwMode="auto">
          <a:xfrm>
            <a:off x="6011863" y="4270375"/>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273" name="Line 9"/>
          <p:cNvSpPr>
            <a:spLocks noChangeShapeType="1"/>
          </p:cNvSpPr>
          <p:nvPr/>
        </p:nvSpPr>
        <p:spPr bwMode="auto">
          <a:xfrm>
            <a:off x="6011863" y="3829050"/>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274" name="Line 10"/>
          <p:cNvSpPr>
            <a:spLocks noChangeShapeType="1"/>
          </p:cNvSpPr>
          <p:nvPr/>
        </p:nvSpPr>
        <p:spPr bwMode="auto">
          <a:xfrm>
            <a:off x="6011863" y="3389313"/>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275" name="Line 14"/>
          <p:cNvSpPr>
            <a:spLocks noChangeShapeType="1"/>
          </p:cNvSpPr>
          <p:nvPr/>
        </p:nvSpPr>
        <p:spPr bwMode="auto">
          <a:xfrm flipH="1">
            <a:off x="7308850" y="2924175"/>
            <a:ext cx="6477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276" name="Line 15"/>
          <p:cNvSpPr>
            <a:spLocks noChangeShapeType="1"/>
          </p:cNvSpPr>
          <p:nvPr/>
        </p:nvSpPr>
        <p:spPr bwMode="auto">
          <a:xfrm>
            <a:off x="6011863" y="5589588"/>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277" name="矩形 46"/>
          <p:cNvSpPr>
            <a:spLocks noChangeArrowheads="1"/>
          </p:cNvSpPr>
          <p:nvPr/>
        </p:nvSpPr>
        <p:spPr bwMode="auto">
          <a:xfrm>
            <a:off x="4248150" y="1947863"/>
            <a:ext cx="3492500"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lnSpc>
                <a:spcPct val="150000"/>
              </a:lnSpc>
              <a:spcBef>
                <a:spcPct val="0"/>
              </a:spcBef>
              <a:buClrTx/>
              <a:buSzTx/>
              <a:buFontTx/>
              <a:buNone/>
            </a:pPr>
            <a:r>
              <a:rPr lang="pt-BR" altLang="zh-CN" sz="2000"/>
              <a:t>              </a:t>
            </a:r>
          </a:p>
          <a:p>
            <a:pPr eaLnBrk="1" hangingPunct="1">
              <a:lnSpc>
                <a:spcPct val="150000"/>
              </a:lnSpc>
              <a:spcBef>
                <a:spcPct val="0"/>
              </a:spcBef>
              <a:buClrTx/>
              <a:buSzTx/>
              <a:buFontTx/>
              <a:buNone/>
            </a:pPr>
            <a:endParaRPr lang="pt-BR" altLang="zh-CN" sz="2000"/>
          </a:p>
          <a:p>
            <a:pPr eaLnBrk="1" hangingPunct="1">
              <a:lnSpc>
                <a:spcPct val="150000"/>
              </a:lnSpc>
              <a:spcBef>
                <a:spcPct val="0"/>
              </a:spcBef>
              <a:buClrTx/>
              <a:buSzTx/>
              <a:buFontTx/>
              <a:buNone/>
            </a:pPr>
            <a:r>
              <a:rPr lang="pt-BR" altLang="zh-CN" sz="2000"/>
              <a:t>              a3    </a:t>
            </a:r>
          </a:p>
          <a:p>
            <a:pPr eaLnBrk="1" hangingPunct="1">
              <a:lnSpc>
                <a:spcPct val="150000"/>
              </a:lnSpc>
              <a:spcBef>
                <a:spcPct val="0"/>
              </a:spcBef>
              <a:buClrTx/>
              <a:buSzTx/>
              <a:buFontTx/>
              <a:buNone/>
            </a:pPr>
            <a:r>
              <a:rPr lang="pt-BR" altLang="zh-CN" sz="2000"/>
              <a:t>    f3</a:t>
            </a:r>
            <a:r>
              <a:rPr lang="zh-CN" altLang="pt-BR" sz="2000"/>
              <a:t>返回地址</a:t>
            </a:r>
            <a:endParaRPr lang="en-US" altLang="zh-CN" sz="2000"/>
          </a:p>
          <a:p>
            <a:pPr eaLnBrk="1" hangingPunct="1">
              <a:lnSpc>
                <a:spcPct val="150000"/>
              </a:lnSpc>
              <a:spcBef>
                <a:spcPct val="0"/>
              </a:spcBef>
              <a:buClrTx/>
              <a:buSzTx/>
              <a:buFontTx/>
              <a:buNone/>
            </a:pPr>
            <a:r>
              <a:rPr lang="zh-CN" altLang="pt-BR" sz="2000"/>
              <a:t>              </a:t>
            </a:r>
            <a:r>
              <a:rPr lang="pt-BR" altLang="zh-CN" sz="2000"/>
              <a:t>x3</a:t>
            </a:r>
            <a:r>
              <a:rPr lang="zh-CN" altLang="pt-BR" sz="2000"/>
              <a:t>       </a:t>
            </a:r>
            <a:r>
              <a:rPr lang="en-US" altLang="zh-CN" sz="2000"/>
              <a:t>3</a:t>
            </a:r>
            <a:endParaRPr lang="zh-CN" altLang="pt-BR" sz="2000"/>
          </a:p>
          <a:p>
            <a:pPr eaLnBrk="1" hangingPunct="1">
              <a:lnSpc>
                <a:spcPct val="150000"/>
              </a:lnSpc>
              <a:spcBef>
                <a:spcPct val="0"/>
              </a:spcBef>
              <a:buClrTx/>
              <a:buSzTx/>
              <a:buFontTx/>
              <a:buNone/>
            </a:pPr>
            <a:r>
              <a:rPr lang="zh-CN" altLang="pt-BR" sz="2000"/>
              <a:t>              </a:t>
            </a:r>
            <a:r>
              <a:rPr lang="pt-BR" altLang="zh-CN" sz="2000"/>
              <a:t>x4       4</a:t>
            </a:r>
          </a:p>
          <a:p>
            <a:pPr eaLnBrk="1" hangingPunct="1">
              <a:lnSpc>
                <a:spcPct val="150000"/>
              </a:lnSpc>
              <a:spcBef>
                <a:spcPct val="0"/>
              </a:spcBef>
              <a:buClrTx/>
              <a:buSzTx/>
              <a:buFontTx/>
              <a:buNone/>
            </a:pPr>
            <a:r>
              <a:rPr lang="pt-BR" altLang="zh-CN" sz="2000"/>
              <a:t>               a     </a:t>
            </a:r>
          </a:p>
          <a:p>
            <a:pPr eaLnBrk="1" hangingPunct="1">
              <a:lnSpc>
                <a:spcPct val="150000"/>
              </a:lnSpc>
              <a:spcBef>
                <a:spcPct val="0"/>
              </a:spcBef>
              <a:buClrTx/>
              <a:buSzTx/>
              <a:buFontTx/>
              <a:buNone/>
            </a:pPr>
            <a:r>
              <a:rPr lang="pt-BR" altLang="zh-CN" sz="2000"/>
              <a:t>main</a:t>
            </a:r>
            <a:r>
              <a:rPr lang="zh-CN" altLang="pt-BR" sz="2000"/>
              <a:t>返回地址</a:t>
            </a:r>
          </a:p>
        </p:txBody>
      </p:sp>
      <p:sp>
        <p:nvSpPr>
          <p:cNvPr id="11278" name="Line 10"/>
          <p:cNvSpPr>
            <a:spLocks noChangeShapeType="1"/>
          </p:cNvSpPr>
          <p:nvPr/>
        </p:nvSpPr>
        <p:spPr bwMode="auto">
          <a:xfrm>
            <a:off x="6011863" y="2924175"/>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Tree>
    <p:extLst>
      <p:ext uri="{BB962C8B-B14F-4D97-AF65-F5344CB8AC3E}">
        <p14:creationId xmlns:p14="http://schemas.microsoft.com/office/powerpoint/2010/main" val="182556021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450"/>
            <a:ext cx="8229600" cy="1139825"/>
          </a:xfrm>
        </p:spPr>
        <p:txBody>
          <a:bodyPr/>
          <a:lstStyle/>
          <a:p>
            <a:pPr>
              <a:defRPr/>
            </a:pPr>
            <a:r>
              <a:rPr lang="zh-CN" altLang="en-US" dirty="0" smtClean="0"/>
              <a:t>栈空间被各个函数共享</a:t>
            </a:r>
            <a:endParaRPr lang="zh-CN" altLang="en-US" dirty="0"/>
          </a:p>
        </p:txBody>
      </p:sp>
      <p:sp>
        <p:nvSpPr>
          <p:cNvPr id="3" name="内容占位符 2"/>
          <p:cNvSpPr>
            <a:spLocks noGrp="1"/>
          </p:cNvSpPr>
          <p:nvPr>
            <p:ph idx="1"/>
          </p:nvPr>
        </p:nvSpPr>
        <p:spPr>
          <a:xfrm>
            <a:off x="457200" y="980729"/>
            <a:ext cx="3754438" cy="5832822"/>
          </a:xfrm>
        </p:spPr>
        <p:txBody>
          <a:bodyPr>
            <a:normAutofit fontScale="55000" lnSpcReduction="20000"/>
          </a:bodyPr>
          <a:lstStyle/>
          <a:p>
            <a:pPr marL="0" indent="0">
              <a:buFont typeface="Wingdings" pitchFamily="2" charset="2"/>
              <a:buNone/>
              <a:defRPr/>
            </a:pPr>
            <a:r>
              <a:rPr lang="en-US" altLang="zh-CN" dirty="0"/>
              <a:t>void f1(</a:t>
            </a:r>
            <a:r>
              <a:rPr lang="en-US" altLang="zh-CN" dirty="0" err="1"/>
              <a:t>int</a:t>
            </a:r>
            <a:r>
              <a:rPr lang="en-US" altLang="zh-CN" dirty="0"/>
              <a:t> x1)</a:t>
            </a:r>
          </a:p>
          <a:p>
            <a:pPr marL="0" indent="0">
              <a:buFont typeface="Wingdings" pitchFamily="2" charset="2"/>
              <a:buNone/>
              <a:defRPr/>
            </a:pPr>
            <a:r>
              <a:rPr lang="en-US" altLang="zh-CN" dirty="0"/>
              <a:t>{ </a:t>
            </a:r>
            <a:r>
              <a:rPr lang="en-US" altLang="zh-CN" dirty="0" err="1"/>
              <a:t>int</a:t>
            </a:r>
            <a:r>
              <a:rPr lang="en-US" altLang="zh-CN" dirty="0"/>
              <a:t> a1;</a:t>
            </a:r>
          </a:p>
          <a:p>
            <a:pPr marL="0" indent="0">
              <a:buFont typeface="Wingdings" pitchFamily="2" charset="2"/>
              <a:buNone/>
              <a:defRPr/>
            </a:pPr>
            <a:r>
              <a:rPr lang="en-US" altLang="zh-CN" dirty="0"/>
              <a:t>  </a:t>
            </a:r>
            <a:r>
              <a:rPr lang="en-US" altLang="zh-CN" dirty="0" smtClean="0"/>
              <a:t> ......</a:t>
            </a:r>
            <a:endParaRPr lang="en-US" altLang="zh-CN" dirty="0"/>
          </a:p>
          <a:p>
            <a:pPr marL="0" indent="0">
              <a:buFont typeface="Wingdings" pitchFamily="2" charset="2"/>
              <a:buNone/>
              <a:defRPr/>
            </a:pPr>
            <a:r>
              <a:rPr lang="en-US" altLang="zh-CN" dirty="0"/>
              <a:t>}</a:t>
            </a:r>
          </a:p>
          <a:p>
            <a:pPr marL="0" indent="0">
              <a:buFont typeface="Wingdings" pitchFamily="2" charset="2"/>
              <a:buNone/>
              <a:defRPr/>
            </a:pPr>
            <a:r>
              <a:rPr lang="en-US" altLang="zh-CN" dirty="0"/>
              <a:t>void f2(</a:t>
            </a:r>
            <a:r>
              <a:rPr lang="en-US" altLang="zh-CN" dirty="0" err="1"/>
              <a:t>int</a:t>
            </a:r>
            <a:r>
              <a:rPr lang="en-US" altLang="zh-CN" dirty="0"/>
              <a:t> x2)</a:t>
            </a:r>
          </a:p>
          <a:p>
            <a:pPr marL="0" indent="0">
              <a:buFont typeface="Wingdings" pitchFamily="2" charset="2"/>
              <a:buNone/>
              <a:defRPr/>
            </a:pPr>
            <a:r>
              <a:rPr lang="en-US" altLang="zh-CN" dirty="0"/>
              <a:t>{ </a:t>
            </a:r>
            <a:r>
              <a:rPr lang="en-US" altLang="zh-CN" dirty="0" err="1"/>
              <a:t>int</a:t>
            </a:r>
            <a:r>
              <a:rPr lang="en-US" altLang="zh-CN" dirty="0"/>
              <a:t> a2;</a:t>
            </a:r>
          </a:p>
          <a:p>
            <a:pPr marL="0" indent="0">
              <a:buFont typeface="Wingdings" pitchFamily="2" charset="2"/>
              <a:buNone/>
              <a:defRPr/>
            </a:pPr>
            <a:r>
              <a:rPr lang="en-US" altLang="zh-CN" dirty="0" smtClean="0"/>
              <a:t>   ......</a:t>
            </a:r>
            <a:endParaRPr lang="en-US" altLang="zh-CN" dirty="0"/>
          </a:p>
          <a:p>
            <a:pPr marL="0" indent="0">
              <a:buFont typeface="Wingdings" pitchFamily="2" charset="2"/>
              <a:buNone/>
              <a:defRPr/>
            </a:pPr>
            <a:r>
              <a:rPr lang="en-US" altLang="zh-CN" dirty="0" smtClean="0"/>
              <a:t>   f1(1</a:t>
            </a:r>
            <a:r>
              <a:rPr lang="en-US" altLang="zh-CN" dirty="0"/>
              <a:t>);</a:t>
            </a:r>
          </a:p>
          <a:p>
            <a:pPr marL="0" indent="0">
              <a:buFont typeface="Wingdings" pitchFamily="2" charset="2"/>
              <a:buNone/>
              <a:defRPr/>
            </a:pPr>
            <a:r>
              <a:rPr lang="en-US" altLang="zh-CN" dirty="0" smtClean="0"/>
              <a:t>   ......</a:t>
            </a:r>
            <a:endParaRPr lang="en-US" altLang="zh-CN" dirty="0"/>
          </a:p>
          <a:p>
            <a:pPr marL="0" indent="0">
              <a:buFont typeface="Wingdings" pitchFamily="2" charset="2"/>
              <a:buNone/>
              <a:defRPr/>
            </a:pPr>
            <a:r>
              <a:rPr lang="en-US" altLang="zh-CN" dirty="0"/>
              <a:t>}</a:t>
            </a:r>
          </a:p>
          <a:p>
            <a:pPr marL="0" indent="0">
              <a:buFont typeface="Wingdings" pitchFamily="2" charset="2"/>
              <a:buNone/>
              <a:defRPr/>
            </a:pPr>
            <a:r>
              <a:rPr lang="en-US" altLang="zh-CN" dirty="0"/>
              <a:t>void f3(</a:t>
            </a:r>
            <a:r>
              <a:rPr lang="en-US" altLang="zh-CN" dirty="0" err="1"/>
              <a:t>int</a:t>
            </a:r>
            <a:r>
              <a:rPr lang="en-US" altLang="zh-CN" dirty="0"/>
              <a:t> x3, </a:t>
            </a:r>
            <a:r>
              <a:rPr lang="en-US" altLang="zh-CN" dirty="0" err="1"/>
              <a:t>int</a:t>
            </a:r>
            <a:r>
              <a:rPr lang="en-US" altLang="zh-CN" dirty="0"/>
              <a:t> x4)</a:t>
            </a:r>
          </a:p>
          <a:p>
            <a:pPr marL="0" indent="0">
              <a:buFont typeface="Wingdings" pitchFamily="2" charset="2"/>
              <a:buNone/>
              <a:defRPr/>
            </a:pPr>
            <a:r>
              <a:rPr lang="en-US" altLang="zh-CN" dirty="0"/>
              <a:t>{ </a:t>
            </a:r>
            <a:r>
              <a:rPr lang="en-US" altLang="zh-CN" dirty="0" err="1"/>
              <a:t>int</a:t>
            </a:r>
            <a:r>
              <a:rPr lang="en-US" altLang="zh-CN" dirty="0"/>
              <a:t> a3;</a:t>
            </a:r>
          </a:p>
          <a:p>
            <a:pPr marL="0" indent="0">
              <a:buFont typeface="Wingdings" pitchFamily="2" charset="2"/>
              <a:buNone/>
              <a:defRPr/>
            </a:pPr>
            <a:r>
              <a:rPr lang="en-US" altLang="zh-CN" dirty="0"/>
              <a:t> </a:t>
            </a:r>
            <a:r>
              <a:rPr lang="en-US" altLang="zh-CN" dirty="0" smtClean="0"/>
              <a:t>  </a:t>
            </a:r>
            <a:r>
              <a:rPr lang="en-US" altLang="zh-CN" dirty="0"/>
              <a:t>......</a:t>
            </a:r>
          </a:p>
          <a:p>
            <a:pPr marL="0" indent="0">
              <a:buFont typeface="Wingdings" pitchFamily="2" charset="2"/>
              <a:buNone/>
              <a:defRPr/>
            </a:pPr>
            <a:r>
              <a:rPr lang="en-US" altLang="zh-CN" dirty="0"/>
              <a:t>}</a:t>
            </a:r>
          </a:p>
          <a:p>
            <a:pPr marL="0" indent="0">
              <a:buFont typeface="Wingdings" pitchFamily="2" charset="2"/>
              <a:buNone/>
              <a:defRPr/>
            </a:pPr>
            <a:r>
              <a:rPr lang="en-US" altLang="zh-CN" dirty="0" err="1"/>
              <a:t>int</a:t>
            </a:r>
            <a:r>
              <a:rPr lang="en-US" altLang="zh-CN" dirty="0"/>
              <a:t> </a:t>
            </a:r>
            <a:r>
              <a:rPr lang="en-US" altLang="zh-CN" dirty="0">
                <a:solidFill>
                  <a:srgbClr val="FFC000"/>
                </a:solidFill>
              </a:rPr>
              <a:t>main</a:t>
            </a:r>
            <a:r>
              <a:rPr lang="en-US" altLang="zh-CN" dirty="0"/>
              <a:t>()</a:t>
            </a:r>
          </a:p>
          <a:p>
            <a:pPr marL="0" indent="0">
              <a:buFont typeface="Wingdings" pitchFamily="2" charset="2"/>
              <a:buNone/>
              <a:defRPr/>
            </a:pPr>
            <a:r>
              <a:rPr lang="en-US" altLang="zh-CN" dirty="0" smtClean="0"/>
              <a:t>{ </a:t>
            </a:r>
            <a:r>
              <a:rPr lang="en-US" altLang="zh-CN" dirty="0" err="1" smtClean="0"/>
              <a:t>int</a:t>
            </a:r>
            <a:r>
              <a:rPr lang="en-US" altLang="zh-CN" dirty="0" smtClean="0"/>
              <a:t> </a:t>
            </a:r>
            <a:r>
              <a:rPr lang="en-US" altLang="zh-CN" dirty="0"/>
              <a:t>a</a:t>
            </a:r>
            <a:r>
              <a:rPr lang="en-US" altLang="zh-CN" dirty="0" smtClean="0"/>
              <a:t>;</a:t>
            </a:r>
          </a:p>
          <a:p>
            <a:pPr marL="0" indent="0">
              <a:buFont typeface="Wingdings" pitchFamily="2" charset="2"/>
              <a:buNone/>
              <a:defRPr/>
            </a:pPr>
            <a:r>
              <a:rPr lang="en-US" altLang="zh-CN" dirty="0"/>
              <a:t> </a:t>
            </a:r>
            <a:r>
              <a:rPr lang="en-US" altLang="zh-CN" dirty="0" smtClean="0"/>
              <a:t>  f1(1);</a:t>
            </a:r>
            <a:endParaRPr lang="en-US" altLang="zh-CN" dirty="0"/>
          </a:p>
          <a:p>
            <a:pPr marL="0" indent="0">
              <a:buFont typeface="Wingdings" pitchFamily="2" charset="2"/>
              <a:buNone/>
              <a:defRPr/>
            </a:pPr>
            <a:r>
              <a:rPr lang="en-US" altLang="zh-CN" dirty="0" smtClean="0"/>
              <a:t>   f2(2</a:t>
            </a:r>
            <a:r>
              <a:rPr lang="en-US" altLang="zh-CN" dirty="0"/>
              <a:t>);</a:t>
            </a:r>
          </a:p>
          <a:p>
            <a:pPr marL="0" indent="0">
              <a:buFont typeface="Wingdings" pitchFamily="2" charset="2"/>
              <a:buNone/>
              <a:defRPr/>
            </a:pPr>
            <a:r>
              <a:rPr lang="en-US" altLang="zh-CN" dirty="0" smtClean="0"/>
              <a:t>   f3(3,4</a:t>
            </a:r>
            <a:r>
              <a:rPr lang="en-US" altLang="zh-CN" dirty="0"/>
              <a:t>);</a:t>
            </a:r>
          </a:p>
          <a:p>
            <a:pPr marL="0" indent="0">
              <a:buFont typeface="Wingdings" pitchFamily="2" charset="2"/>
              <a:buNone/>
              <a:defRPr/>
            </a:pPr>
            <a:r>
              <a:rPr lang="en-US" altLang="zh-CN" dirty="0" smtClean="0"/>
              <a:t>   return </a:t>
            </a:r>
            <a:r>
              <a:rPr lang="en-US" altLang="zh-CN" dirty="0"/>
              <a:t>0;</a:t>
            </a:r>
          </a:p>
          <a:p>
            <a:pPr marL="0" indent="0">
              <a:buFont typeface="Wingdings" pitchFamily="2" charset="2"/>
              <a:buNone/>
              <a:defRPr/>
            </a:pPr>
            <a:r>
              <a:rPr lang="en-US" altLang="zh-CN" dirty="0"/>
              <a:t>}</a:t>
            </a:r>
          </a:p>
          <a:p>
            <a:pPr>
              <a:defRPr/>
            </a:pPr>
            <a:endParaRPr lang="zh-CN" altLang="en-US" dirty="0"/>
          </a:p>
        </p:txBody>
      </p:sp>
      <p:sp>
        <p:nvSpPr>
          <p:cNvPr id="12292" name="Line 4"/>
          <p:cNvSpPr>
            <a:spLocks noChangeShapeType="1"/>
          </p:cNvSpPr>
          <p:nvPr/>
        </p:nvSpPr>
        <p:spPr bwMode="auto">
          <a:xfrm>
            <a:off x="6011863" y="1628775"/>
            <a:ext cx="0" cy="396081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293" name="Line 5"/>
          <p:cNvSpPr>
            <a:spLocks noChangeShapeType="1"/>
          </p:cNvSpPr>
          <p:nvPr/>
        </p:nvSpPr>
        <p:spPr bwMode="auto">
          <a:xfrm>
            <a:off x="7308850" y="1628775"/>
            <a:ext cx="0" cy="396081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294" name="Line 6"/>
          <p:cNvSpPr>
            <a:spLocks noChangeShapeType="1"/>
          </p:cNvSpPr>
          <p:nvPr/>
        </p:nvSpPr>
        <p:spPr bwMode="auto">
          <a:xfrm>
            <a:off x="6011863" y="5151438"/>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295" name="Line 7"/>
          <p:cNvSpPr>
            <a:spLocks noChangeShapeType="1"/>
          </p:cNvSpPr>
          <p:nvPr/>
        </p:nvSpPr>
        <p:spPr bwMode="auto">
          <a:xfrm>
            <a:off x="6011863" y="4711700"/>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296" name="Line 14"/>
          <p:cNvSpPr>
            <a:spLocks noChangeShapeType="1"/>
          </p:cNvSpPr>
          <p:nvPr/>
        </p:nvSpPr>
        <p:spPr bwMode="auto">
          <a:xfrm flipH="1">
            <a:off x="7308850" y="4724400"/>
            <a:ext cx="6477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297" name="Line 15"/>
          <p:cNvSpPr>
            <a:spLocks noChangeShapeType="1"/>
          </p:cNvSpPr>
          <p:nvPr/>
        </p:nvSpPr>
        <p:spPr bwMode="auto">
          <a:xfrm>
            <a:off x="6011863" y="5589588"/>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298" name="矩形 46"/>
          <p:cNvSpPr>
            <a:spLocks noChangeArrowheads="1"/>
          </p:cNvSpPr>
          <p:nvPr/>
        </p:nvSpPr>
        <p:spPr bwMode="auto">
          <a:xfrm>
            <a:off x="4248150" y="1947863"/>
            <a:ext cx="3492500"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lnSpc>
                <a:spcPct val="150000"/>
              </a:lnSpc>
              <a:spcBef>
                <a:spcPct val="0"/>
              </a:spcBef>
              <a:buClrTx/>
              <a:buSzTx/>
              <a:buFontTx/>
              <a:buNone/>
            </a:pPr>
            <a:endParaRPr lang="pt-BR" altLang="zh-CN" sz="2000"/>
          </a:p>
          <a:p>
            <a:pPr eaLnBrk="1" hangingPunct="1">
              <a:lnSpc>
                <a:spcPct val="150000"/>
              </a:lnSpc>
              <a:spcBef>
                <a:spcPct val="0"/>
              </a:spcBef>
              <a:buClrTx/>
              <a:buSzTx/>
              <a:buFontTx/>
              <a:buNone/>
            </a:pPr>
            <a:endParaRPr lang="pt-BR" altLang="zh-CN" sz="2000"/>
          </a:p>
          <a:p>
            <a:pPr eaLnBrk="1" hangingPunct="1">
              <a:lnSpc>
                <a:spcPct val="150000"/>
              </a:lnSpc>
              <a:spcBef>
                <a:spcPct val="0"/>
              </a:spcBef>
              <a:buClrTx/>
              <a:buSzTx/>
              <a:buFontTx/>
              <a:buNone/>
            </a:pPr>
            <a:endParaRPr lang="pt-BR" altLang="zh-CN" sz="2000"/>
          </a:p>
          <a:p>
            <a:pPr eaLnBrk="1" hangingPunct="1">
              <a:lnSpc>
                <a:spcPct val="150000"/>
              </a:lnSpc>
              <a:spcBef>
                <a:spcPct val="0"/>
              </a:spcBef>
              <a:buClrTx/>
              <a:buSzTx/>
              <a:buFontTx/>
              <a:buNone/>
            </a:pPr>
            <a:endParaRPr lang="pt-BR" altLang="zh-CN" sz="2000"/>
          </a:p>
          <a:p>
            <a:pPr eaLnBrk="1" hangingPunct="1">
              <a:lnSpc>
                <a:spcPct val="150000"/>
              </a:lnSpc>
              <a:spcBef>
                <a:spcPct val="0"/>
              </a:spcBef>
              <a:buClrTx/>
              <a:buSzTx/>
              <a:buFontTx/>
              <a:buNone/>
            </a:pPr>
            <a:endParaRPr lang="pt-BR" altLang="zh-CN" sz="2000"/>
          </a:p>
          <a:p>
            <a:pPr eaLnBrk="1" hangingPunct="1">
              <a:lnSpc>
                <a:spcPct val="150000"/>
              </a:lnSpc>
              <a:spcBef>
                <a:spcPct val="0"/>
              </a:spcBef>
              <a:buClrTx/>
              <a:buSzTx/>
              <a:buFontTx/>
              <a:buNone/>
            </a:pPr>
            <a:endParaRPr lang="pt-BR" altLang="zh-CN" sz="2000"/>
          </a:p>
          <a:p>
            <a:pPr eaLnBrk="1" hangingPunct="1">
              <a:lnSpc>
                <a:spcPct val="150000"/>
              </a:lnSpc>
              <a:spcBef>
                <a:spcPct val="0"/>
              </a:spcBef>
              <a:buClrTx/>
              <a:buSzTx/>
              <a:buFontTx/>
              <a:buNone/>
            </a:pPr>
            <a:r>
              <a:rPr lang="pt-BR" altLang="zh-CN" sz="2000"/>
              <a:t>               a     </a:t>
            </a:r>
          </a:p>
          <a:p>
            <a:pPr eaLnBrk="1" hangingPunct="1">
              <a:lnSpc>
                <a:spcPct val="150000"/>
              </a:lnSpc>
              <a:spcBef>
                <a:spcPct val="0"/>
              </a:spcBef>
              <a:buClrTx/>
              <a:buSzTx/>
              <a:buFontTx/>
              <a:buNone/>
            </a:pPr>
            <a:r>
              <a:rPr lang="pt-BR" altLang="zh-CN" sz="2000"/>
              <a:t>main</a:t>
            </a:r>
            <a:r>
              <a:rPr lang="zh-CN" altLang="pt-BR" sz="2000"/>
              <a:t>返回地址</a:t>
            </a:r>
          </a:p>
        </p:txBody>
      </p:sp>
    </p:spTree>
    <p:extLst>
      <p:ext uri="{BB962C8B-B14F-4D97-AF65-F5344CB8AC3E}">
        <p14:creationId xmlns:p14="http://schemas.microsoft.com/office/powerpoint/2010/main" val="236046312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450"/>
            <a:ext cx="8229600" cy="1139825"/>
          </a:xfrm>
        </p:spPr>
        <p:txBody>
          <a:bodyPr/>
          <a:lstStyle/>
          <a:p>
            <a:pPr>
              <a:defRPr/>
            </a:pPr>
            <a:r>
              <a:rPr lang="zh-CN" altLang="en-US" dirty="0" smtClean="0"/>
              <a:t>栈空间被各个函数共享</a:t>
            </a:r>
            <a:endParaRPr lang="zh-CN" altLang="en-US" dirty="0"/>
          </a:p>
        </p:txBody>
      </p:sp>
      <p:sp>
        <p:nvSpPr>
          <p:cNvPr id="3" name="内容占位符 2"/>
          <p:cNvSpPr>
            <a:spLocks noGrp="1"/>
          </p:cNvSpPr>
          <p:nvPr>
            <p:ph idx="1"/>
          </p:nvPr>
        </p:nvSpPr>
        <p:spPr>
          <a:xfrm>
            <a:off x="457200" y="980729"/>
            <a:ext cx="3754438" cy="5832822"/>
          </a:xfrm>
        </p:spPr>
        <p:txBody>
          <a:bodyPr>
            <a:normAutofit fontScale="55000" lnSpcReduction="20000"/>
          </a:bodyPr>
          <a:lstStyle/>
          <a:p>
            <a:pPr marL="0" indent="0">
              <a:buFont typeface="Wingdings" pitchFamily="2" charset="2"/>
              <a:buNone/>
              <a:defRPr/>
            </a:pPr>
            <a:r>
              <a:rPr lang="en-US" altLang="zh-CN" dirty="0"/>
              <a:t>void f1(</a:t>
            </a:r>
            <a:r>
              <a:rPr lang="en-US" altLang="zh-CN" dirty="0" err="1"/>
              <a:t>int</a:t>
            </a:r>
            <a:r>
              <a:rPr lang="en-US" altLang="zh-CN" dirty="0"/>
              <a:t> x1)</a:t>
            </a:r>
          </a:p>
          <a:p>
            <a:pPr marL="0" indent="0">
              <a:buFont typeface="Wingdings" pitchFamily="2" charset="2"/>
              <a:buNone/>
              <a:defRPr/>
            </a:pPr>
            <a:r>
              <a:rPr lang="en-US" altLang="zh-CN" dirty="0"/>
              <a:t>{ </a:t>
            </a:r>
            <a:r>
              <a:rPr lang="en-US" altLang="zh-CN" dirty="0" err="1"/>
              <a:t>int</a:t>
            </a:r>
            <a:r>
              <a:rPr lang="en-US" altLang="zh-CN" dirty="0"/>
              <a:t> a1;</a:t>
            </a:r>
          </a:p>
          <a:p>
            <a:pPr marL="0" indent="0">
              <a:buFont typeface="Wingdings" pitchFamily="2" charset="2"/>
              <a:buNone/>
              <a:defRPr/>
            </a:pPr>
            <a:r>
              <a:rPr lang="en-US" altLang="zh-CN" dirty="0"/>
              <a:t>  </a:t>
            </a:r>
            <a:r>
              <a:rPr lang="en-US" altLang="zh-CN" dirty="0" smtClean="0"/>
              <a:t> ......</a:t>
            </a:r>
            <a:endParaRPr lang="en-US" altLang="zh-CN" dirty="0"/>
          </a:p>
          <a:p>
            <a:pPr marL="0" indent="0">
              <a:buFont typeface="Wingdings" pitchFamily="2" charset="2"/>
              <a:buNone/>
              <a:defRPr/>
            </a:pPr>
            <a:r>
              <a:rPr lang="en-US" altLang="zh-CN" dirty="0"/>
              <a:t>}</a:t>
            </a:r>
          </a:p>
          <a:p>
            <a:pPr marL="0" indent="0">
              <a:buFont typeface="Wingdings" pitchFamily="2" charset="2"/>
              <a:buNone/>
              <a:defRPr/>
            </a:pPr>
            <a:r>
              <a:rPr lang="en-US" altLang="zh-CN" dirty="0"/>
              <a:t>void f2(</a:t>
            </a:r>
            <a:r>
              <a:rPr lang="en-US" altLang="zh-CN" dirty="0" err="1"/>
              <a:t>int</a:t>
            </a:r>
            <a:r>
              <a:rPr lang="en-US" altLang="zh-CN" dirty="0"/>
              <a:t> x2)</a:t>
            </a:r>
          </a:p>
          <a:p>
            <a:pPr marL="0" indent="0">
              <a:buFont typeface="Wingdings" pitchFamily="2" charset="2"/>
              <a:buNone/>
              <a:defRPr/>
            </a:pPr>
            <a:r>
              <a:rPr lang="en-US" altLang="zh-CN" dirty="0"/>
              <a:t>{ </a:t>
            </a:r>
            <a:r>
              <a:rPr lang="en-US" altLang="zh-CN" dirty="0" err="1"/>
              <a:t>int</a:t>
            </a:r>
            <a:r>
              <a:rPr lang="en-US" altLang="zh-CN" dirty="0"/>
              <a:t> a2;</a:t>
            </a:r>
          </a:p>
          <a:p>
            <a:pPr marL="0" indent="0">
              <a:buFont typeface="Wingdings" pitchFamily="2" charset="2"/>
              <a:buNone/>
              <a:defRPr/>
            </a:pPr>
            <a:r>
              <a:rPr lang="en-US" altLang="zh-CN" dirty="0" smtClean="0"/>
              <a:t>   ......</a:t>
            </a:r>
            <a:endParaRPr lang="en-US" altLang="zh-CN" dirty="0"/>
          </a:p>
          <a:p>
            <a:pPr marL="0" indent="0">
              <a:buFont typeface="Wingdings" pitchFamily="2" charset="2"/>
              <a:buNone/>
              <a:defRPr/>
            </a:pPr>
            <a:r>
              <a:rPr lang="en-US" altLang="zh-CN" dirty="0" smtClean="0"/>
              <a:t>   f1(1</a:t>
            </a:r>
            <a:r>
              <a:rPr lang="en-US" altLang="zh-CN" dirty="0"/>
              <a:t>);</a:t>
            </a:r>
          </a:p>
          <a:p>
            <a:pPr marL="0" indent="0">
              <a:buFont typeface="Wingdings" pitchFamily="2" charset="2"/>
              <a:buNone/>
              <a:defRPr/>
            </a:pPr>
            <a:r>
              <a:rPr lang="en-US" altLang="zh-CN" dirty="0" smtClean="0"/>
              <a:t>   ......</a:t>
            </a:r>
            <a:endParaRPr lang="en-US" altLang="zh-CN" dirty="0"/>
          </a:p>
          <a:p>
            <a:pPr marL="0" indent="0">
              <a:buFont typeface="Wingdings" pitchFamily="2" charset="2"/>
              <a:buNone/>
              <a:defRPr/>
            </a:pPr>
            <a:r>
              <a:rPr lang="en-US" altLang="zh-CN" dirty="0"/>
              <a:t>}</a:t>
            </a:r>
          </a:p>
          <a:p>
            <a:pPr marL="0" indent="0">
              <a:buFont typeface="Wingdings" pitchFamily="2" charset="2"/>
              <a:buNone/>
              <a:defRPr/>
            </a:pPr>
            <a:r>
              <a:rPr lang="en-US" altLang="zh-CN" dirty="0"/>
              <a:t>void f3(</a:t>
            </a:r>
            <a:r>
              <a:rPr lang="en-US" altLang="zh-CN" dirty="0" err="1"/>
              <a:t>int</a:t>
            </a:r>
            <a:r>
              <a:rPr lang="en-US" altLang="zh-CN" dirty="0"/>
              <a:t> x3, </a:t>
            </a:r>
            <a:r>
              <a:rPr lang="en-US" altLang="zh-CN" dirty="0" err="1"/>
              <a:t>int</a:t>
            </a:r>
            <a:r>
              <a:rPr lang="en-US" altLang="zh-CN" dirty="0"/>
              <a:t> x4)</a:t>
            </a:r>
          </a:p>
          <a:p>
            <a:pPr marL="0" indent="0">
              <a:buFont typeface="Wingdings" pitchFamily="2" charset="2"/>
              <a:buNone/>
              <a:defRPr/>
            </a:pPr>
            <a:r>
              <a:rPr lang="en-US" altLang="zh-CN" dirty="0"/>
              <a:t>{ </a:t>
            </a:r>
            <a:r>
              <a:rPr lang="en-US" altLang="zh-CN" dirty="0" err="1"/>
              <a:t>int</a:t>
            </a:r>
            <a:r>
              <a:rPr lang="en-US" altLang="zh-CN" dirty="0"/>
              <a:t> a3;</a:t>
            </a:r>
          </a:p>
          <a:p>
            <a:pPr marL="0" indent="0">
              <a:buFont typeface="Wingdings" pitchFamily="2" charset="2"/>
              <a:buNone/>
              <a:defRPr/>
            </a:pPr>
            <a:r>
              <a:rPr lang="en-US" altLang="zh-CN" dirty="0"/>
              <a:t> </a:t>
            </a:r>
            <a:r>
              <a:rPr lang="en-US" altLang="zh-CN" dirty="0" smtClean="0"/>
              <a:t>  </a:t>
            </a:r>
            <a:r>
              <a:rPr lang="en-US" altLang="zh-CN" dirty="0"/>
              <a:t>......</a:t>
            </a:r>
          </a:p>
          <a:p>
            <a:pPr marL="0" indent="0">
              <a:buFont typeface="Wingdings" pitchFamily="2" charset="2"/>
              <a:buNone/>
              <a:defRPr/>
            </a:pPr>
            <a:r>
              <a:rPr lang="en-US" altLang="zh-CN" dirty="0"/>
              <a:t>}</a:t>
            </a:r>
          </a:p>
          <a:p>
            <a:pPr marL="0" indent="0">
              <a:buFont typeface="Wingdings" pitchFamily="2" charset="2"/>
              <a:buNone/>
              <a:defRPr/>
            </a:pPr>
            <a:r>
              <a:rPr lang="en-US" altLang="zh-CN" dirty="0" err="1"/>
              <a:t>int</a:t>
            </a:r>
            <a:r>
              <a:rPr lang="en-US" altLang="zh-CN" dirty="0"/>
              <a:t> main()</a:t>
            </a:r>
          </a:p>
          <a:p>
            <a:pPr marL="0" indent="0">
              <a:buFont typeface="Wingdings" pitchFamily="2" charset="2"/>
              <a:buNone/>
              <a:defRPr/>
            </a:pPr>
            <a:r>
              <a:rPr lang="en-US" altLang="zh-CN" dirty="0" smtClean="0"/>
              <a:t>{ </a:t>
            </a:r>
            <a:r>
              <a:rPr lang="en-US" altLang="zh-CN" dirty="0" err="1" smtClean="0"/>
              <a:t>int</a:t>
            </a:r>
            <a:r>
              <a:rPr lang="en-US" altLang="zh-CN" dirty="0" smtClean="0"/>
              <a:t> </a:t>
            </a:r>
            <a:r>
              <a:rPr lang="en-US" altLang="zh-CN" dirty="0"/>
              <a:t>a</a:t>
            </a:r>
            <a:r>
              <a:rPr lang="en-US" altLang="zh-CN" dirty="0" smtClean="0"/>
              <a:t>;</a:t>
            </a:r>
          </a:p>
          <a:p>
            <a:pPr marL="0" indent="0">
              <a:buFont typeface="Wingdings" pitchFamily="2" charset="2"/>
              <a:buNone/>
              <a:defRPr/>
            </a:pPr>
            <a:r>
              <a:rPr lang="en-US" altLang="zh-CN" dirty="0"/>
              <a:t> </a:t>
            </a:r>
            <a:r>
              <a:rPr lang="en-US" altLang="zh-CN" dirty="0" smtClean="0"/>
              <a:t>  f1(1);</a:t>
            </a:r>
            <a:endParaRPr lang="en-US" altLang="zh-CN" dirty="0"/>
          </a:p>
          <a:p>
            <a:pPr marL="0" indent="0">
              <a:buFont typeface="Wingdings" pitchFamily="2" charset="2"/>
              <a:buNone/>
              <a:defRPr/>
            </a:pPr>
            <a:r>
              <a:rPr lang="en-US" altLang="zh-CN" dirty="0" smtClean="0"/>
              <a:t>   f2(2</a:t>
            </a:r>
            <a:r>
              <a:rPr lang="en-US" altLang="zh-CN" dirty="0"/>
              <a:t>);</a:t>
            </a:r>
          </a:p>
          <a:p>
            <a:pPr marL="0" indent="0">
              <a:buFont typeface="Wingdings" pitchFamily="2" charset="2"/>
              <a:buNone/>
              <a:defRPr/>
            </a:pPr>
            <a:r>
              <a:rPr lang="en-US" altLang="zh-CN" dirty="0" smtClean="0"/>
              <a:t>   f3(3,4</a:t>
            </a:r>
            <a:r>
              <a:rPr lang="en-US" altLang="zh-CN" dirty="0"/>
              <a:t>);</a:t>
            </a:r>
          </a:p>
          <a:p>
            <a:pPr marL="0" indent="0">
              <a:buFont typeface="Wingdings" pitchFamily="2" charset="2"/>
              <a:buNone/>
              <a:defRPr/>
            </a:pPr>
            <a:r>
              <a:rPr lang="en-US" altLang="zh-CN" dirty="0" smtClean="0"/>
              <a:t>   return </a:t>
            </a:r>
            <a:r>
              <a:rPr lang="en-US" altLang="zh-CN" dirty="0"/>
              <a:t>0;</a:t>
            </a:r>
          </a:p>
          <a:p>
            <a:pPr marL="0" indent="0">
              <a:buFont typeface="Wingdings" pitchFamily="2" charset="2"/>
              <a:buNone/>
              <a:defRPr/>
            </a:pPr>
            <a:r>
              <a:rPr lang="en-US" altLang="zh-CN" dirty="0"/>
              <a:t>}</a:t>
            </a:r>
          </a:p>
          <a:p>
            <a:pPr>
              <a:defRPr/>
            </a:pPr>
            <a:endParaRPr lang="zh-CN" altLang="en-US" dirty="0"/>
          </a:p>
        </p:txBody>
      </p:sp>
      <p:sp>
        <p:nvSpPr>
          <p:cNvPr id="13316" name="Line 4"/>
          <p:cNvSpPr>
            <a:spLocks noChangeShapeType="1"/>
          </p:cNvSpPr>
          <p:nvPr/>
        </p:nvSpPr>
        <p:spPr bwMode="auto">
          <a:xfrm>
            <a:off x="6011863" y="1628775"/>
            <a:ext cx="0" cy="396081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317" name="Line 5"/>
          <p:cNvSpPr>
            <a:spLocks noChangeShapeType="1"/>
          </p:cNvSpPr>
          <p:nvPr/>
        </p:nvSpPr>
        <p:spPr bwMode="auto">
          <a:xfrm>
            <a:off x="7308850" y="1628775"/>
            <a:ext cx="0" cy="396081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318" name="Line 14"/>
          <p:cNvSpPr>
            <a:spLocks noChangeShapeType="1"/>
          </p:cNvSpPr>
          <p:nvPr/>
        </p:nvSpPr>
        <p:spPr bwMode="auto">
          <a:xfrm flipH="1">
            <a:off x="7308850" y="5516563"/>
            <a:ext cx="6477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319" name="Line 15"/>
          <p:cNvSpPr>
            <a:spLocks noChangeShapeType="1"/>
          </p:cNvSpPr>
          <p:nvPr/>
        </p:nvSpPr>
        <p:spPr bwMode="auto">
          <a:xfrm>
            <a:off x="6011863" y="5589588"/>
            <a:ext cx="12969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Tree>
    <p:extLst>
      <p:ext uri="{BB962C8B-B14F-4D97-AF65-F5344CB8AC3E}">
        <p14:creationId xmlns:p14="http://schemas.microsoft.com/office/powerpoint/2010/main" val="304724173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6613"/>
            <a:ext cx="8229600" cy="5832475"/>
          </a:xfrm>
        </p:spPr>
        <p:txBody>
          <a:bodyPr>
            <a:normAutofit fontScale="92500"/>
          </a:bodyPr>
          <a:lstStyle/>
          <a:p>
            <a:pPr>
              <a:lnSpc>
                <a:spcPct val="120000"/>
              </a:lnSpc>
              <a:defRPr/>
            </a:pPr>
            <a:r>
              <a:rPr lang="zh-CN" altLang="en-US" dirty="0" smtClean="0"/>
              <a:t>对于返回值：</a:t>
            </a:r>
            <a:endParaRPr lang="en-US" altLang="zh-CN" dirty="0" smtClean="0"/>
          </a:p>
          <a:p>
            <a:pPr lvl="1">
              <a:lnSpc>
                <a:spcPct val="120000"/>
              </a:lnSpc>
              <a:defRPr/>
            </a:pPr>
            <a:r>
              <a:rPr lang="zh-CN" altLang="en-US" dirty="0" smtClean="0"/>
              <a:t>如果函数的返回值为简单数据类型，则返回值通常通过</a:t>
            </a:r>
            <a:r>
              <a:rPr lang="en-US" altLang="zh-CN" dirty="0" smtClean="0"/>
              <a:t>CPU</a:t>
            </a:r>
            <a:r>
              <a:rPr lang="zh-CN" altLang="en-US" dirty="0" smtClean="0"/>
              <a:t>的某个寄存器返回；</a:t>
            </a:r>
            <a:endParaRPr lang="en-US" altLang="zh-CN" dirty="0" smtClean="0"/>
          </a:p>
          <a:p>
            <a:pPr lvl="1">
              <a:lnSpc>
                <a:spcPct val="120000"/>
              </a:lnSpc>
              <a:defRPr/>
            </a:pPr>
            <a:r>
              <a:rPr lang="zh-CN" altLang="en-US" dirty="0" smtClean="0"/>
              <a:t>否则，返回值将存储到一块临时内存空间中，这个临时内存空间位于调用者的栈空间中，在函数调用时，调用者把这块空间的地址传给被调用者，被调用者通过这个地址存储返回值。</a:t>
            </a:r>
            <a:endParaRPr lang="en-US" altLang="zh-CN" dirty="0" smtClean="0"/>
          </a:p>
          <a:p>
            <a:pPr>
              <a:lnSpc>
                <a:spcPct val="120000"/>
              </a:lnSpc>
              <a:defRPr/>
            </a:pPr>
            <a:r>
              <a:rPr lang="zh-CN" altLang="en-US" dirty="0"/>
              <a:t>一般情况下，程序中不必关心上述栈的具体分配情况，但是，如果要进行混合语言编程，则需要考虑不同语言在栈使用上的差别。</a:t>
            </a:r>
          </a:p>
          <a:p>
            <a:pPr>
              <a:lnSpc>
                <a:spcPct val="120000"/>
              </a:lnSpc>
              <a:defRPr/>
            </a:pPr>
            <a:endParaRPr lang="zh-CN" altLang="en-US" dirty="0" smtClean="0"/>
          </a:p>
        </p:txBody>
      </p:sp>
    </p:spTree>
    <p:extLst>
      <p:ext uri="{BB962C8B-B14F-4D97-AF65-F5344CB8AC3E}">
        <p14:creationId xmlns:p14="http://schemas.microsoft.com/office/powerpoint/2010/main" val="56881238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813"/>
            <a:ext cx="8229600" cy="6264275"/>
          </a:xfrm>
        </p:spPr>
        <p:txBody>
          <a:bodyPr>
            <a:normAutofit lnSpcReduction="10000"/>
          </a:bodyPr>
          <a:lstStyle/>
          <a:p>
            <a:pPr eaLnBrk="1" hangingPunct="1">
              <a:lnSpc>
                <a:spcPct val="120000"/>
              </a:lnSpc>
              <a:defRPr/>
            </a:pPr>
            <a:r>
              <a:rPr lang="zh-CN" altLang="en-US" dirty="0"/>
              <a:t>栈空间一方面被各个函数共享，另一方面也对函数调用的深度（嵌套调用）有所限制：</a:t>
            </a:r>
            <a:endParaRPr lang="en-US" altLang="zh-CN" dirty="0"/>
          </a:p>
          <a:p>
            <a:pPr lvl="1" eaLnBrk="1" hangingPunct="1">
              <a:lnSpc>
                <a:spcPct val="120000"/>
              </a:lnSpc>
              <a:defRPr/>
            </a:pPr>
            <a:r>
              <a:rPr lang="zh-CN" altLang="en-US" dirty="0"/>
              <a:t>过深的函数嵌套调用会造成栈空间不足，出现“栈溢出”（</a:t>
            </a:r>
            <a:r>
              <a:rPr lang="en-US" altLang="zh-CN" dirty="0"/>
              <a:t>stack overflow</a:t>
            </a:r>
            <a:r>
              <a:rPr lang="zh-CN" altLang="en-US" dirty="0"/>
              <a:t>）错误，从而引起程序的异常终止。</a:t>
            </a:r>
            <a:endParaRPr lang="en-US" altLang="zh-CN" dirty="0"/>
          </a:p>
          <a:p>
            <a:pPr eaLnBrk="1" hangingPunct="1">
              <a:lnSpc>
                <a:spcPct val="120000"/>
              </a:lnSpc>
              <a:defRPr/>
            </a:pPr>
            <a:r>
              <a:rPr lang="zh-CN" altLang="en-US" dirty="0"/>
              <a:t>另外，由于受到栈空间的限制，在程序设计时，需要很好地处置参数和局部变量的个数和大小，例如</a:t>
            </a:r>
            <a:r>
              <a:rPr lang="zh-CN" altLang="en-US" dirty="0" smtClean="0"/>
              <a:t>，</a:t>
            </a:r>
            <a:endParaRPr lang="en-US" altLang="zh-CN" dirty="0" smtClean="0"/>
          </a:p>
          <a:p>
            <a:pPr lvl="1" eaLnBrk="1" hangingPunct="1">
              <a:lnSpc>
                <a:spcPct val="120000"/>
              </a:lnSpc>
              <a:defRPr/>
            </a:pPr>
            <a:r>
              <a:rPr lang="zh-CN" altLang="en-US" dirty="0" smtClean="0"/>
              <a:t>不应把大的结构按值传递给函数。</a:t>
            </a:r>
            <a:endParaRPr lang="en-US" altLang="zh-CN" dirty="0" smtClean="0"/>
          </a:p>
          <a:p>
            <a:pPr lvl="1" eaLnBrk="1" hangingPunct="1">
              <a:lnSpc>
                <a:spcPct val="120000"/>
              </a:lnSpc>
              <a:defRPr/>
            </a:pPr>
            <a:r>
              <a:rPr lang="zh-CN" altLang="en-US" dirty="0" smtClean="0"/>
              <a:t>不</a:t>
            </a:r>
            <a:r>
              <a:rPr lang="zh-CN" altLang="en-US" dirty="0"/>
              <a:t>应定义很大的局部数组变量。</a:t>
            </a:r>
          </a:p>
          <a:p>
            <a:pPr>
              <a:defRPr/>
            </a:pPr>
            <a:endParaRPr lang="zh-CN" altLang="en-US" dirty="0"/>
          </a:p>
        </p:txBody>
      </p:sp>
    </p:spTree>
    <p:extLst>
      <p:ext uri="{BB962C8B-B14F-4D97-AF65-F5344CB8AC3E}">
        <p14:creationId xmlns:p14="http://schemas.microsoft.com/office/powerpoint/2010/main" val="7107082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2"/>
          <p:cNvSpPr>
            <a:spLocks noGrp="1" noChangeArrowheads="1"/>
          </p:cNvSpPr>
          <p:nvPr>
            <p:ph type="title"/>
          </p:nvPr>
        </p:nvSpPr>
        <p:spPr/>
        <p:txBody>
          <a:bodyPr/>
          <a:lstStyle/>
          <a:p>
            <a:pPr eaLnBrk="1" hangingPunct="1">
              <a:defRPr/>
            </a:pPr>
            <a:r>
              <a:rPr lang="en-US" altLang="zh-CN" smtClean="0"/>
              <a:t>C++</a:t>
            </a:r>
            <a:r>
              <a:rPr lang="zh-CN" altLang="en-US" smtClean="0"/>
              <a:t>标识符的作用域</a:t>
            </a:r>
          </a:p>
        </p:txBody>
      </p:sp>
      <p:sp>
        <p:nvSpPr>
          <p:cNvPr id="305155" name="Rectangle 3"/>
          <p:cNvSpPr>
            <a:spLocks noGrp="1" noChangeArrowheads="1"/>
          </p:cNvSpPr>
          <p:nvPr>
            <p:ph type="body" idx="1"/>
          </p:nvPr>
        </p:nvSpPr>
        <p:spPr/>
        <p:txBody>
          <a:bodyPr/>
          <a:lstStyle/>
          <a:p>
            <a:pPr eaLnBrk="1" hangingPunct="1">
              <a:lnSpc>
                <a:spcPct val="90000"/>
              </a:lnSpc>
              <a:defRPr/>
            </a:pPr>
            <a:r>
              <a:rPr lang="en-US" altLang="zh-CN" dirty="0" smtClean="0"/>
              <a:t>C++</a:t>
            </a:r>
            <a:r>
              <a:rPr lang="zh-CN" altLang="en-US" dirty="0" smtClean="0"/>
              <a:t>把标识符的作用域分成若干类，其中包括：</a:t>
            </a:r>
          </a:p>
          <a:p>
            <a:pPr lvl="1" eaLnBrk="1" hangingPunct="1">
              <a:lnSpc>
                <a:spcPct val="90000"/>
              </a:lnSpc>
              <a:defRPr/>
            </a:pPr>
            <a:r>
              <a:rPr lang="zh-CN" altLang="en-US" dirty="0" smtClean="0"/>
              <a:t>局部作用域</a:t>
            </a:r>
          </a:p>
          <a:p>
            <a:pPr lvl="1" eaLnBrk="1" hangingPunct="1">
              <a:lnSpc>
                <a:spcPct val="90000"/>
              </a:lnSpc>
              <a:defRPr/>
            </a:pPr>
            <a:r>
              <a:rPr lang="zh-CN" altLang="en-US" dirty="0" smtClean="0"/>
              <a:t>全局作用域</a:t>
            </a:r>
          </a:p>
          <a:p>
            <a:pPr lvl="1" eaLnBrk="1" hangingPunct="1">
              <a:lnSpc>
                <a:spcPct val="90000"/>
              </a:lnSpc>
              <a:defRPr/>
            </a:pPr>
            <a:r>
              <a:rPr lang="zh-CN" altLang="en-US" dirty="0"/>
              <a:t>结构</a:t>
            </a:r>
            <a:r>
              <a:rPr lang="en-US" altLang="zh-CN" dirty="0"/>
              <a:t>/</a:t>
            </a:r>
            <a:r>
              <a:rPr lang="zh-CN" altLang="en-US" dirty="0"/>
              <a:t>类作用域</a:t>
            </a:r>
          </a:p>
          <a:p>
            <a:pPr lvl="1" eaLnBrk="1" hangingPunct="1">
              <a:lnSpc>
                <a:spcPct val="90000"/>
              </a:lnSpc>
              <a:defRPr/>
            </a:pPr>
            <a:r>
              <a:rPr lang="zh-CN" altLang="en-US" dirty="0" smtClean="0"/>
              <a:t>文件作用域</a:t>
            </a:r>
          </a:p>
          <a:p>
            <a:pPr lvl="1" eaLnBrk="1" hangingPunct="1">
              <a:lnSpc>
                <a:spcPct val="90000"/>
              </a:lnSpc>
              <a:defRPr/>
            </a:pPr>
            <a:r>
              <a:rPr lang="zh-CN" altLang="en-US" dirty="0" smtClean="0"/>
              <a:t>函数作用域</a:t>
            </a:r>
          </a:p>
          <a:p>
            <a:pPr lvl="1" eaLnBrk="1" hangingPunct="1">
              <a:lnSpc>
                <a:spcPct val="90000"/>
              </a:lnSpc>
              <a:defRPr/>
            </a:pPr>
            <a:r>
              <a:rPr lang="zh-CN" altLang="en-US" dirty="0" smtClean="0"/>
              <a:t>函数原型作用域</a:t>
            </a:r>
          </a:p>
          <a:p>
            <a:pPr lvl="1" eaLnBrk="1" hangingPunct="1">
              <a:lnSpc>
                <a:spcPct val="90000"/>
              </a:lnSpc>
              <a:defRPr/>
            </a:pPr>
            <a:r>
              <a:rPr lang="zh-CN" altLang="en-US" dirty="0" smtClean="0"/>
              <a:t>名空间作用域</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6" name="Rectangle 2"/>
          <p:cNvSpPr>
            <a:spLocks noGrp="1" noChangeArrowheads="1"/>
          </p:cNvSpPr>
          <p:nvPr>
            <p:ph type="title"/>
          </p:nvPr>
        </p:nvSpPr>
        <p:spPr/>
        <p:txBody>
          <a:bodyPr/>
          <a:lstStyle/>
          <a:p>
            <a:pPr eaLnBrk="1" hangingPunct="1">
              <a:defRPr/>
            </a:pPr>
            <a:r>
              <a:rPr lang="en-US" altLang="zh-CN" smtClean="0"/>
              <a:t>static</a:t>
            </a:r>
            <a:r>
              <a:rPr lang="zh-CN" altLang="en-US" smtClean="0">
                <a:latin typeface="宋体" charset="-122"/>
              </a:rPr>
              <a:t>的两个不同含义</a:t>
            </a:r>
          </a:p>
        </p:txBody>
      </p:sp>
      <p:sp>
        <p:nvSpPr>
          <p:cNvPr id="359427" name="Rectangle 3"/>
          <p:cNvSpPr>
            <a:spLocks noGrp="1" noChangeArrowheads="1"/>
          </p:cNvSpPr>
          <p:nvPr>
            <p:ph type="body" idx="1"/>
          </p:nvPr>
        </p:nvSpPr>
        <p:spPr>
          <a:xfrm>
            <a:off x="457200" y="1412875"/>
            <a:ext cx="8229600" cy="5256213"/>
          </a:xfrm>
        </p:spPr>
        <p:txBody>
          <a:bodyPr>
            <a:normAutofit fontScale="77500" lnSpcReduction="20000"/>
          </a:bodyPr>
          <a:lstStyle/>
          <a:p>
            <a:pPr eaLnBrk="1" hangingPunct="1">
              <a:lnSpc>
                <a:spcPct val="120000"/>
              </a:lnSpc>
              <a:defRPr/>
            </a:pPr>
            <a:r>
              <a:rPr lang="en-US" altLang="zh-CN" dirty="0" smtClean="0"/>
              <a:t>C++</a:t>
            </a:r>
            <a:r>
              <a:rPr lang="zh-CN" altLang="en-US" dirty="0" smtClean="0">
                <a:latin typeface="宋体" charset="-122"/>
              </a:rPr>
              <a:t>中的关键词</a:t>
            </a:r>
            <a:r>
              <a:rPr lang="en-US" altLang="zh-CN" dirty="0" smtClean="0"/>
              <a:t>static</a:t>
            </a:r>
            <a:r>
              <a:rPr lang="zh-CN" altLang="en-US" dirty="0" smtClean="0">
                <a:latin typeface="宋体" charset="-122"/>
              </a:rPr>
              <a:t>有两个不同的含义。</a:t>
            </a:r>
          </a:p>
          <a:p>
            <a:pPr lvl="1" eaLnBrk="1" hangingPunct="1">
              <a:lnSpc>
                <a:spcPct val="120000"/>
              </a:lnSpc>
              <a:defRPr/>
            </a:pPr>
            <a:r>
              <a:rPr lang="zh-CN" altLang="en-US" dirty="0" smtClean="0">
                <a:latin typeface="宋体" charset="-122"/>
              </a:rPr>
              <a:t>在局部变量的定义中，</a:t>
            </a:r>
            <a:r>
              <a:rPr lang="en-US" altLang="zh-CN" dirty="0" smtClean="0"/>
              <a:t>static</a:t>
            </a:r>
            <a:r>
              <a:rPr lang="zh-CN" altLang="en-US" dirty="0" smtClean="0">
                <a:latin typeface="宋体" charset="-122"/>
              </a:rPr>
              <a:t>修饰符用于指定局部变量采用静态存储分配；</a:t>
            </a:r>
          </a:p>
          <a:p>
            <a:pPr lvl="1" eaLnBrk="1" hangingPunct="1">
              <a:lnSpc>
                <a:spcPct val="120000"/>
              </a:lnSpc>
              <a:defRPr/>
            </a:pPr>
            <a:r>
              <a:rPr lang="zh-CN" altLang="en-US" dirty="0" smtClean="0">
                <a:latin typeface="宋体" charset="-122"/>
              </a:rPr>
              <a:t>而在全局标识符的定义中，</a:t>
            </a:r>
            <a:r>
              <a:rPr lang="en-US" altLang="zh-CN" dirty="0" smtClean="0"/>
              <a:t>static</a:t>
            </a:r>
            <a:r>
              <a:rPr lang="zh-CN" altLang="en-US" dirty="0" smtClean="0">
                <a:latin typeface="宋体" charset="-122"/>
              </a:rPr>
              <a:t>修饰符用于把全局标识符的作用域改变为文件作用域。</a:t>
            </a:r>
            <a:r>
              <a:rPr lang="zh-CN" altLang="en-US" dirty="0" smtClean="0"/>
              <a:t> </a:t>
            </a:r>
          </a:p>
          <a:p>
            <a:pPr eaLnBrk="1" hangingPunct="1">
              <a:lnSpc>
                <a:spcPct val="120000"/>
              </a:lnSpc>
              <a:defRPr/>
            </a:pPr>
            <a:r>
              <a:rPr lang="zh-CN" altLang="en-US" dirty="0"/>
              <a:t>如果文件作用域的标识符用无名的名空间来定义，</a:t>
            </a:r>
            <a:r>
              <a:rPr lang="zh-CN" altLang="en-US" dirty="0" smtClean="0"/>
              <a:t>那么</a:t>
            </a:r>
            <a:r>
              <a:rPr lang="en-US" altLang="zh-CN" dirty="0" smtClean="0"/>
              <a:t>static</a:t>
            </a:r>
            <a:r>
              <a:rPr lang="zh-CN" altLang="en-US" dirty="0" smtClean="0"/>
              <a:t>就只有</a:t>
            </a:r>
            <a:r>
              <a:rPr lang="zh-CN" altLang="en-US" dirty="0"/>
              <a:t>一个含义</a:t>
            </a:r>
            <a:r>
              <a:rPr lang="zh-CN" altLang="en-US" dirty="0" smtClean="0"/>
              <a:t>了</a:t>
            </a:r>
            <a:r>
              <a:rPr lang="en-US" altLang="zh-CN" dirty="0" smtClean="0"/>
              <a:t>:</a:t>
            </a:r>
          </a:p>
          <a:p>
            <a:pPr marL="457200" lvl="1" indent="0" eaLnBrk="1" hangingPunct="1">
              <a:lnSpc>
                <a:spcPct val="120000"/>
              </a:lnSpc>
              <a:buFontTx/>
              <a:buNone/>
              <a:defRPr/>
            </a:pPr>
            <a:r>
              <a:rPr lang="en-US" altLang="zh-CN" dirty="0" smtClean="0"/>
              <a:t>static </a:t>
            </a:r>
            <a:r>
              <a:rPr lang="en-US" altLang="zh-CN" dirty="0" err="1" smtClean="0"/>
              <a:t>int</a:t>
            </a:r>
            <a:r>
              <a:rPr lang="en-US" altLang="zh-CN" dirty="0" smtClean="0"/>
              <a:t> </a:t>
            </a:r>
            <a:r>
              <a:rPr lang="en-US" altLang="zh-CN" dirty="0" err="1" smtClean="0"/>
              <a:t>x,y</a:t>
            </a:r>
            <a:r>
              <a:rPr lang="en-US" altLang="zh-CN" dirty="0" smtClean="0"/>
              <a:t>;</a:t>
            </a:r>
          </a:p>
          <a:p>
            <a:pPr lvl="1" eaLnBrk="1" hangingPunct="1">
              <a:lnSpc>
                <a:spcPct val="120000"/>
              </a:lnSpc>
              <a:defRPr/>
            </a:pPr>
            <a:r>
              <a:rPr lang="zh-CN" altLang="en-US" dirty="0" smtClean="0"/>
              <a:t>可用下面的无名的名空间代替：</a:t>
            </a:r>
            <a:endParaRPr lang="en-US" altLang="zh-CN" dirty="0" smtClean="0"/>
          </a:p>
          <a:p>
            <a:pPr marL="457200" lvl="1" indent="0">
              <a:lnSpc>
                <a:spcPct val="120000"/>
              </a:lnSpc>
              <a:buFontTx/>
              <a:buNone/>
              <a:defRPr/>
            </a:pPr>
            <a:r>
              <a:rPr lang="en-US" altLang="zh-CN" dirty="0">
                <a:effectLst/>
              </a:rPr>
              <a:t>namespace</a:t>
            </a:r>
            <a:endParaRPr lang="zh-CN" altLang="zh-CN" dirty="0">
              <a:effectLst/>
            </a:endParaRPr>
          </a:p>
          <a:p>
            <a:pPr marL="457200" lvl="1" indent="0">
              <a:lnSpc>
                <a:spcPct val="120000"/>
              </a:lnSpc>
              <a:buFontTx/>
              <a:buNone/>
              <a:defRPr/>
            </a:pPr>
            <a:r>
              <a:rPr lang="en-US" altLang="zh-CN" dirty="0">
                <a:effectLst/>
              </a:rPr>
              <a:t>{	</a:t>
            </a:r>
            <a:r>
              <a:rPr lang="en-US" altLang="zh-CN" dirty="0" err="1">
                <a:effectLst/>
              </a:rPr>
              <a:t>int</a:t>
            </a:r>
            <a:r>
              <a:rPr lang="en-US" altLang="zh-CN" dirty="0">
                <a:effectLst/>
              </a:rPr>
              <a:t> </a:t>
            </a:r>
            <a:r>
              <a:rPr lang="en-US" altLang="zh-CN" dirty="0" err="1">
                <a:effectLst/>
              </a:rPr>
              <a:t>x,y</a:t>
            </a:r>
            <a:r>
              <a:rPr lang="en-US" altLang="zh-CN" dirty="0" smtClean="0">
                <a:effectLst/>
              </a:rPr>
              <a:t>; </a:t>
            </a:r>
            <a:r>
              <a:rPr lang="en-US" altLang="zh-CN" dirty="0" smtClean="0">
                <a:solidFill>
                  <a:srgbClr val="FFC000"/>
                </a:solidFill>
                <a:effectLst/>
              </a:rPr>
              <a:t>//x</a:t>
            </a:r>
            <a:r>
              <a:rPr lang="zh-CN" altLang="en-US" dirty="0" smtClean="0">
                <a:solidFill>
                  <a:srgbClr val="FFC000"/>
                </a:solidFill>
                <a:effectLst/>
              </a:rPr>
              <a:t>和</a:t>
            </a:r>
            <a:r>
              <a:rPr lang="en-US" altLang="zh-CN" dirty="0" smtClean="0">
                <a:solidFill>
                  <a:srgbClr val="FFC000"/>
                </a:solidFill>
                <a:effectLst/>
              </a:rPr>
              <a:t>y</a:t>
            </a:r>
            <a:r>
              <a:rPr lang="zh-CN" altLang="en-US" dirty="0" smtClean="0">
                <a:solidFill>
                  <a:srgbClr val="FFC000"/>
                </a:solidFill>
                <a:effectLst/>
              </a:rPr>
              <a:t>只能在本源文件中使用！</a:t>
            </a:r>
            <a:endParaRPr lang="en-US" altLang="zh-CN" dirty="0" smtClean="0">
              <a:solidFill>
                <a:srgbClr val="FFC000"/>
              </a:solidFill>
              <a:effectLst/>
            </a:endParaRPr>
          </a:p>
          <a:p>
            <a:pPr marL="457200" lvl="1" indent="0">
              <a:lnSpc>
                <a:spcPct val="120000"/>
              </a:lnSpc>
              <a:buFontTx/>
              <a:buNone/>
              <a:defRPr/>
            </a:pPr>
            <a:r>
              <a:rPr lang="en-US" altLang="zh-CN" dirty="0">
                <a:effectLst/>
              </a:rPr>
              <a:t>	</a:t>
            </a:r>
            <a:r>
              <a:rPr lang="en-US" altLang="zh-CN" dirty="0" smtClean="0">
                <a:effectLst/>
              </a:rPr>
              <a:t>......</a:t>
            </a:r>
            <a:endParaRPr lang="zh-CN" altLang="zh-CN" dirty="0">
              <a:effectLst/>
            </a:endParaRPr>
          </a:p>
          <a:p>
            <a:pPr marL="457200" lvl="1" indent="0">
              <a:lnSpc>
                <a:spcPct val="120000"/>
              </a:lnSpc>
              <a:buFontTx/>
              <a:buNone/>
              <a:defRPr/>
            </a:pPr>
            <a:r>
              <a:rPr lang="en-US" altLang="zh-CN" dirty="0" smtClean="0">
                <a:effectLst/>
              </a:rPr>
              <a:t>}</a:t>
            </a:r>
            <a:endParaRPr lang="en-US" altLang="zh-CN" dirty="0" smtClean="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Rectangle 2"/>
          <p:cNvSpPr>
            <a:spLocks noGrp="1" noChangeArrowheads="1"/>
          </p:cNvSpPr>
          <p:nvPr>
            <p:ph type="title"/>
          </p:nvPr>
        </p:nvSpPr>
        <p:spPr>
          <a:xfrm>
            <a:off x="611188" y="228600"/>
            <a:ext cx="8134350" cy="762000"/>
          </a:xfrm>
        </p:spPr>
        <p:txBody>
          <a:bodyPr/>
          <a:lstStyle/>
          <a:p>
            <a:pPr eaLnBrk="1" hangingPunct="1">
              <a:defRPr/>
            </a:pPr>
            <a:r>
              <a:rPr lang="zh-CN" altLang="en-US" sz="4000" smtClean="0"/>
              <a:t>解决对小函数频繁调用的低效问题</a:t>
            </a:r>
          </a:p>
        </p:txBody>
      </p:sp>
      <p:sp>
        <p:nvSpPr>
          <p:cNvPr id="325635" name="Rectangle 3"/>
          <p:cNvSpPr>
            <a:spLocks noGrp="1" noChangeArrowheads="1"/>
          </p:cNvSpPr>
          <p:nvPr>
            <p:ph type="body" idx="1"/>
          </p:nvPr>
        </p:nvSpPr>
        <p:spPr>
          <a:xfrm>
            <a:off x="685800" y="1500188"/>
            <a:ext cx="7772400" cy="4953000"/>
          </a:xfrm>
        </p:spPr>
        <p:txBody>
          <a:bodyPr/>
          <a:lstStyle/>
          <a:p>
            <a:pPr eaLnBrk="1" hangingPunct="1">
              <a:defRPr/>
            </a:pPr>
            <a:r>
              <a:rPr lang="zh-CN" altLang="en-US" dirty="0" smtClean="0"/>
              <a:t>由于函数调用是需要开销的，特别是对一些小函数的频繁调用将使程序的效率有很大的降低。 </a:t>
            </a:r>
          </a:p>
          <a:p>
            <a:pPr eaLnBrk="1" hangingPunct="1">
              <a:defRPr/>
            </a:pPr>
            <a:r>
              <a:rPr lang="en-US" altLang="zh-CN" dirty="0" smtClean="0"/>
              <a:t>C++</a:t>
            </a:r>
            <a:r>
              <a:rPr lang="zh-CN" altLang="en-US" dirty="0" smtClean="0"/>
              <a:t>提供了两种解决上述问题的办法：</a:t>
            </a:r>
          </a:p>
          <a:p>
            <a:pPr lvl="1" eaLnBrk="1" hangingPunct="1">
              <a:defRPr/>
            </a:pPr>
            <a:r>
              <a:rPr lang="zh-CN" altLang="en-US" dirty="0" smtClean="0"/>
              <a:t>宏定义</a:t>
            </a:r>
          </a:p>
          <a:p>
            <a:pPr lvl="1" eaLnBrk="1" hangingPunct="1">
              <a:defRPr/>
            </a:pPr>
            <a:r>
              <a:rPr lang="zh-CN" altLang="en-US" dirty="0" smtClean="0"/>
              <a:t>内联函数 </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Rectangle 2"/>
          <p:cNvSpPr>
            <a:spLocks noGrp="1" noChangeArrowheads="1"/>
          </p:cNvSpPr>
          <p:nvPr>
            <p:ph type="title"/>
          </p:nvPr>
        </p:nvSpPr>
        <p:spPr>
          <a:xfrm>
            <a:off x="687388" y="228600"/>
            <a:ext cx="7772400" cy="685800"/>
          </a:xfrm>
        </p:spPr>
        <p:txBody>
          <a:bodyPr/>
          <a:lstStyle/>
          <a:p>
            <a:pPr eaLnBrk="1" hangingPunct="1">
              <a:defRPr/>
            </a:pPr>
            <a:r>
              <a:rPr lang="zh-CN" altLang="en-US" smtClean="0"/>
              <a:t>宏定义 </a:t>
            </a:r>
          </a:p>
        </p:txBody>
      </p:sp>
      <p:sp>
        <p:nvSpPr>
          <p:cNvPr id="326659" name="Rectangle 3"/>
          <p:cNvSpPr>
            <a:spLocks noGrp="1" noChangeArrowheads="1"/>
          </p:cNvSpPr>
          <p:nvPr>
            <p:ph type="body" idx="1"/>
          </p:nvPr>
        </p:nvSpPr>
        <p:spPr>
          <a:xfrm>
            <a:off x="250825" y="1258888"/>
            <a:ext cx="8642350" cy="5410200"/>
          </a:xfrm>
        </p:spPr>
        <p:txBody>
          <a:bodyPr>
            <a:normAutofit lnSpcReduction="10000"/>
          </a:bodyPr>
          <a:lstStyle/>
          <a:p>
            <a:pPr marL="355600" indent="-355600" algn="just" eaLnBrk="1" hangingPunct="1">
              <a:defRPr/>
            </a:pPr>
            <a:r>
              <a:rPr lang="zh-CN" altLang="en-US" dirty="0" smtClean="0"/>
              <a:t>在</a:t>
            </a:r>
            <a:r>
              <a:rPr lang="en-US" altLang="zh-CN" dirty="0" smtClean="0">
                <a:latin typeface="宋体" charset="-122"/>
                <a:cs typeface="Times New Roman" pitchFamily="18" charset="0"/>
              </a:rPr>
              <a:t>C++</a:t>
            </a:r>
            <a:r>
              <a:rPr lang="zh-CN" altLang="en-US" dirty="0" smtClean="0"/>
              <a:t>中，利用一种编译预处理命令：</a:t>
            </a:r>
            <a:r>
              <a:rPr lang="zh-CN" altLang="en-US" dirty="0" smtClean="0">
                <a:solidFill>
                  <a:schemeClr val="folHlink"/>
                </a:solidFill>
              </a:rPr>
              <a:t>宏定义</a:t>
            </a:r>
            <a:r>
              <a:rPr lang="zh-CN" altLang="en-US" dirty="0" smtClean="0"/>
              <a:t>，用它可以实现类似函数的功能：</a:t>
            </a:r>
          </a:p>
          <a:p>
            <a:pPr marL="893763" lvl="1" indent="-358775" algn="just" eaLnBrk="1" hangingPunct="1">
              <a:defRPr/>
            </a:pPr>
            <a:r>
              <a:rPr lang="en-US" altLang="zh-CN" dirty="0" smtClean="0">
                <a:cs typeface="Times New Roman" pitchFamily="18" charset="0"/>
              </a:rPr>
              <a:t>#define</a:t>
            </a:r>
            <a:r>
              <a:rPr lang="zh-CN" altLang="en-US" dirty="0" smtClean="0"/>
              <a:t>凵</a:t>
            </a:r>
            <a:r>
              <a:rPr lang="en-US" altLang="zh-CN" dirty="0" smtClean="0">
                <a:cs typeface="Times New Roman" pitchFamily="18" charset="0"/>
              </a:rPr>
              <a:t>&lt;</a:t>
            </a:r>
            <a:r>
              <a:rPr lang="zh-CN" altLang="en-US" dirty="0" smtClean="0"/>
              <a:t>宏名</a:t>
            </a:r>
            <a:r>
              <a:rPr lang="en-US" altLang="zh-CN" dirty="0" smtClean="0">
                <a:cs typeface="Times New Roman" pitchFamily="18" charset="0"/>
              </a:rPr>
              <a:t>&gt;(&lt;</a:t>
            </a:r>
            <a:r>
              <a:rPr lang="zh-CN" altLang="en-US" dirty="0" smtClean="0"/>
              <a:t>参数表</a:t>
            </a:r>
            <a:r>
              <a:rPr lang="en-US" altLang="zh-CN" dirty="0" smtClean="0">
                <a:cs typeface="Times New Roman" pitchFamily="18" charset="0"/>
              </a:rPr>
              <a:t>&gt;)</a:t>
            </a:r>
            <a:r>
              <a:rPr lang="zh-CN" altLang="en-US" dirty="0" smtClean="0"/>
              <a:t>凵</a:t>
            </a:r>
            <a:r>
              <a:rPr lang="en-US" altLang="zh-CN" dirty="0" smtClean="0">
                <a:cs typeface="Times New Roman" pitchFamily="18" charset="0"/>
              </a:rPr>
              <a:t>&lt;</a:t>
            </a:r>
            <a:r>
              <a:rPr lang="zh-CN" altLang="en-US" dirty="0" smtClean="0"/>
              <a:t>文字串</a:t>
            </a:r>
            <a:r>
              <a:rPr lang="en-US" altLang="zh-CN" dirty="0" smtClean="0">
                <a:cs typeface="Times New Roman" pitchFamily="18" charset="0"/>
              </a:rPr>
              <a:t>&gt;</a:t>
            </a:r>
          </a:p>
          <a:p>
            <a:pPr marL="893763" lvl="1" indent="-358775" algn="just" eaLnBrk="1" hangingPunct="1">
              <a:buFontTx/>
              <a:buNone/>
              <a:defRPr/>
            </a:pPr>
            <a:r>
              <a:rPr lang="zh-CN" altLang="en-US" dirty="0" smtClean="0"/>
              <a:t>例如：</a:t>
            </a:r>
          </a:p>
          <a:p>
            <a:pPr marL="893763" lvl="1" indent="-358775" algn="just" eaLnBrk="1" hangingPunct="1">
              <a:defRPr/>
            </a:pPr>
            <a:r>
              <a:rPr lang="en-US" altLang="zh-CN" dirty="0" smtClean="0"/>
              <a:t>#define</a:t>
            </a:r>
            <a:r>
              <a:rPr lang="zh-CN" altLang="en-US" dirty="0" smtClean="0"/>
              <a:t>  </a:t>
            </a:r>
            <a:r>
              <a:rPr lang="en-US" altLang="zh-CN" dirty="0" smtClean="0"/>
              <a:t>max(</a:t>
            </a:r>
            <a:r>
              <a:rPr lang="en-US" altLang="zh-CN" dirty="0" err="1" smtClean="0"/>
              <a:t>a,b</a:t>
            </a:r>
            <a:r>
              <a:rPr lang="en-US" altLang="zh-CN" dirty="0" smtClean="0"/>
              <a:t>)</a:t>
            </a:r>
            <a:r>
              <a:rPr lang="zh-CN" altLang="en-US" dirty="0" smtClean="0"/>
              <a:t>  </a:t>
            </a:r>
            <a:r>
              <a:rPr lang="en-US" altLang="zh-CN" dirty="0" smtClean="0"/>
              <a:t>(((a)&gt;(b))?(a):(b))</a:t>
            </a:r>
          </a:p>
          <a:p>
            <a:pPr marL="355600" indent="-355600" algn="just" eaLnBrk="1" hangingPunct="1">
              <a:defRPr/>
            </a:pPr>
            <a:r>
              <a:rPr lang="zh-CN" altLang="en-US" dirty="0" smtClean="0"/>
              <a:t>在编译之前，</a:t>
            </a:r>
            <a:r>
              <a:rPr lang="zh-CN" altLang="en-US" dirty="0"/>
              <a:t>编译</a:t>
            </a:r>
            <a:r>
              <a:rPr lang="zh-CN" altLang="en-US" dirty="0" smtClean="0"/>
              <a:t>预处理程序将对宏的使用进行</a:t>
            </a:r>
            <a:r>
              <a:rPr lang="zh-CN" altLang="en-US" dirty="0" smtClean="0">
                <a:solidFill>
                  <a:schemeClr val="folHlink"/>
                </a:solidFill>
              </a:rPr>
              <a:t>文字替换</a:t>
            </a:r>
            <a:r>
              <a:rPr lang="zh-CN" altLang="en-US" dirty="0" smtClean="0"/>
              <a:t>！然后交给编译程序编译。</a:t>
            </a:r>
          </a:p>
          <a:p>
            <a:pPr marL="893763" lvl="1" indent="-358775" algn="just" eaLnBrk="1" hangingPunct="1">
              <a:buFontTx/>
              <a:buNone/>
              <a:defRPr/>
            </a:pPr>
            <a:r>
              <a:rPr lang="zh-CN" altLang="en-US" dirty="0" smtClean="0"/>
              <a:t>例如：编译前将把</a:t>
            </a:r>
          </a:p>
          <a:p>
            <a:pPr marL="893763" lvl="1" indent="-358775" algn="just" eaLnBrk="1" hangingPunct="1">
              <a:defRPr/>
            </a:pPr>
            <a:r>
              <a:rPr lang="en-US" altLang="zh-CN" dirty="0" err="1" smtClean="0"/>
              <a:t>cout</a:t>
            </a:r>
            <a:r>
              <a:rPr lang="en-US" altLang="zh-CN" dirty="0" smtClean="0"/>
              <a:t> &lt;&lt; max(</a:t>
            </a:r>
            <a:r>
              <a:rPr lang="en-US" altLang="zh-CN" dirty="0" err="1" smtClean="0"/>
              <a:t>x,y</a:t>
            </a:r>
            <a:r>
              <a:rPr lang="en-US" altLang="zh-CN" dirty="0" smtClean="0"/>
              <a:t>);</a:t>
            </a:r>
          </a:p>
          <a:p>
            <a:pPr marL="893763" lvl="1" indent="-358775" algn="just" eaLnBrk="1" hangingPunct="1">
              <a:buFontTx/>
              <a:buNone/>
              <a:defRPr/>
            </a:pPr>
            <a:r>
              <a:rPr lang="zh-CN" altLang="en-US" dirty="0" smtClean="0"/>
              <a:t>替换成：</a:t>
            </a:r>
          </a:p>
          <a:p>
            <a:pPr marL="893763" lvl="1" indent="-358775" algn="just" eaLnBrk="1" hangingPunct="1">
              <a:defRPr/>
            </a:pPr>
            <a:r>
              <a:rPr lang="en-US" altLang="zh-CN" dirty="0" err="1" smtClean="0"/>
              <a:t>cout</a:t>
            </a:r>
            <a:r>
              <a:rPr lang="en-US" altLang="zh-CN" dirty="0" smtClean="0"/>
              <a:t> &lt;&lt; (((x)&gt;(y))?(x):(y));</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2" name="Rectangle 2"/>
          <p:cNvSpPr>
            <a:spLocks noGrp="1" noChangeArrowheads="1"/>
          </p:cNvSpPr>
          <p:nvPr>
            <p:ph type="title"/>
          </p:nvPr>
        </p:nvSpPr>
        <p:spPr/>
        <p:txBody>
          <a:bodyPr/>
          <a:lstStyle/>
          <a:p>
            <a:pPr eaLnBrk="1" hangingPunct="1">
              <a:defRPr/>
            </a:pPr>
            <a:r>
              <a:rPr lang="zh-CN" altLang="en-US" smtClean="0"/>
              <a:t>宏定义的不足之处</a:t>
            </a:r>
          </a:p>
        </p:txBody>
      </p:sp>
      <p:sp>
        <p:nvSpPr>
          <p:cNvPr id="327683" name="Rectangle 3"/>
          <p:cNvSpPr>
            <a:spLocks noGrp="1" noChangeArrowheads="1"/>
          </p:cNvSpPr>
          <p:nvPr>
            <p:ph type="body" idx="1"/>
          </p:nvPr>
        </p:nvSpPr>
        <p:spPr>
          <a:xfrm>
            <a:off x="457200" y="1600200"/>
            <a:ext cx="8229600" cy="4708525"/>
          </a:xfrm>
        </p:spPr>
        <p:txBody>
          <a:bodyPr/>
          <a:lstStyle/>
          <a:p>
            <a:pPr algn="just" eaLnBrk="1" hangingPunct="1">
              <a:defRPr/>
            </a:pPr>
            <a:r>
              <a:rPr lang="zh-CN" altLang="en-US" sz="2800" dirty="0" smtClean="0"/>
              <a:t>需要加上很多的括号，否则会出问题：</a:t>
            </a:r>
          </a:p>
          <a:p>
            <a:pPr lvl="1" algn="just" eaLnBrk="1" hangingPunct="1">
              <a:defRPr/>
            </a:pPr>
            <a:r>
              <a:rPr lang="en-US" altLang="zh-CN" sz="2400" dirty="0" smtClean="0"/>
              <a:t>#define max(</a:t>
            </a:r>
            <a:r>
              <a:rPr lang="en-US" altLang="zh-CN" sz="2400" dirty="0" err="1" smtClean="0"/>
              <a:t>a,b</a:t>
            </a:r>
            <a:r>
              <a:rPr lang="en-US" altLang="zh-CN" sz="2400" dirty="0" smtClean="0"/>
              <a:t>) a&gt;</a:t>
            </a:r>
            <a:r>
              <a:rPr lang="en-US" altLang="zh-CN" sz="2400" dirty="0" err="1" smtClean="0"/>
              <a:t>b?a:b</a:t>
            </a:r>
            <a:r>
              <a:rPr lang="en-US" altLang="zh-CN" sz="2400" dirty="0" smtClean="0"/>
              <a:t> </a:t>
            </a:r>
          </a:p>
          <a:p>
            <a:pPr lvl="1" algn="just" eaLnBrk="1" hangingPunct="1">
              <a:defRPr/>
            </a:pPr>
            <a:r>
              <a:rPr lang="en-US" altLang="zh-CN" sz="2400" dirty="0" smtClean="0"/>
              <a:t>10+max(</a:t>
            </a:r>
            <a:r>
              <a:rPr lang="en-US" altLang="zh-CN" sz="2400" dirty="0" err="1" smtClean="0"/>
              <a:t>x,y</a:t>
            </a:r>
            <a:r>
              <a:rPr lang="en-US" altLang="zh-CN" sz="2400" dirty="0" smtClean="0"/>
              <a:t>)+z </a:t>
            </a:r>
            <a:r>
              <a:rPr lang="zh-CN" altLang="en-US" sz="2400" dirty="0" smtClean="0"/>
              <a:t>将被替换成：</a:t>
            </a:r>
          </a:p>
          <a:p>
            <a:pPr lvl="2" algn="just" eaLnBrk="1" hangingPunct="1">
              <a:defRPr/>
            </a:pPr>
            <a:r>
              <a:rPr lang="en-US" altLang="zh-CN" sz="2000" dirty="0" smtClean="0"/>
              <a:t>10+x&gt;</a:t>
            </a:r>
            <a:r>
              <a:rPr lang="en-US" altLang="zh-CN" sz="2000" dirty="0" err="1" smtClean="0"/>
              <a:t>y?x:y+z</a:t>
            </a:r>
            <a:r>
              <a:rPr lang="en-US" altLang="zh-CN" sz="2000" dirty="0" smtClean="0"/>
              <a:t> //</a:t>
            </a:r>
            <a:r>
              <a:rPr lang="zh-CN" altLang="en-US" sz="2000" dirty="0" smtClean="0">
                <a:solidFill>
                  <a:srgbClr val="FFC000"/>
                </a:solidFill>
              </a:rPr>
              <a:t>这与原意不符？</a:t>
            </a:r>
            <a:endParaRPr lang="en-US" altLang="zh-CN" sz="2000" dirty="0" smtClean="0">
              <a:solidFill>
                <a:srgbClr val="FFC000"/>
              </a:solidFill>
            </a:endParaRPr>
          </a:p>
          <a:p>
            <a:pPr algn="just" eaLnBrk="1" hangingPunct="1">
              <a:defRPr/>
            </a:pPr>
            <a:r>
              <a:rPr lang="zh-CN" altLang="en-US" sz="2800" dirty="0" smtClean="0"/>
              <a:t>有时会出现重复计算</a:t>
            </a:r>
            <a:r>
              <a:rPr lang="zh-CN" altLang="en-US" sz="2800" dirty="0" smtClean="0">
                <a:cs typeface="Times New Roman" pitchFamily="18" charset="0"/>
              </a:rPr>
              <a:t>：</a:t>
            </a:r>
          </a:p>
          <a:p>
            <a:pPr lvl="1" algn="just" eaLnBrk="1" hangingPunct="1">
              <a:defRPr/>
            </a:pPr>
            <a:r>
              <a:rPr lang="en-US" altLang="zh-CN" sz="2400" dirty="0" smtClean="0"/>
              <a:t>#define</a:t>
            </a:r>
            <a:r>
              <a:rPr lang="zh-CN" altLang="en-US" sz="2400" dirty="0" smtClean="0"/>
              <a:t> </a:t>
            </a:r>
            <a:r>
              <a:rPr lang="en-US" altLang="zh-CN" sz="2400" dirty="0" smtClean="0"/>
              <a:t>max(</a:t>
            </a:r>
            <a:r>
              <a:rPr lang="en-US" altLang="zh-CN" sz="2400" dirty="0" err="1" smtClean="0"/>
              <a:t>a,b</a:t>
            </a:r>
            <a:r>
              <a:rPr lang="en-US" altLang="zh-CN" sz="2400" dirty="0" smtClean="0"/>
              <a:t>)</a:t>
            </a:r>
            <a:r>
              <a:rPr lang="zh-CN" altLang="en-US" sz="2400" dirty="0" smtClean="0"/>
              <a:t> </a:t>
            </a:r>
            <a:r>
              <a:rPr lang="en-US" altLang="zh-CN" sz="2400" dirty="0" smtClean="0"/>
              <a:t>(((a)&gt;(b))?(a):(b))</a:t>
            </a:r>
            <a:endParaRPr lang="en-US" altLang="zh-CN" sz="2400" dirty="0" smtClean="0">
              <a:cs typeface="Times New Roman" pitchFamily="18" charset="0"/>
            </a:endParaRPr>
          </a:p>
          <a:p>
            <a:pPr lvl="1" algn="just" eaLnBrk="1" hangingPunct="1">
              <a:defRPr/>
            </a:pPr>
            <a:r>
              <a:rPr lang="en-US" altLang="zh-CN" sz="2400" dirty="0" smtClean="0">
                <a:cs typeface="Times New Roman" pitchFamily="18" charset="0"/>
              </a:rPr>
              <a:t>max(x+1,y*2)</a:t>
            </a:r>
            <a:r>
              <a:rPr lang="zh-CN" altLang="en-US" sz="2400" dirty="0" smtClean="0">
                <a:cs typeface="Times New Roman" pitchFamily="18" charset="0"/>
              </a:rPr>
              <a:t>将被替换成：</a:t>
            </a:r>
          </a:p>
          <a:p>
            <a:pPr lvl="2" algn="just" eaLnBrk="1" hangingPunct="1">
              <a:defRPr/>
            </a:pPr>
            <a:r>
              <a:rPr lang="en-US" altLang="zh-CN" sz="2000" dirty="0" smtClean="0"/>
              <a:t>(((x+1)&gt;(y*2))?(x+1):(y*2)) //</a:t>
            </a:r>
            <a:r>
              <a:rPr lang="en-US" altLang="zh-CN" sz="2000" dirty="0"/>
              <a:t> </a:t>
            </a:r>
            <a:r>
              <a:rPr lang="en-US" altLang="zh-CN" sz="2000" dirty="0" smtClean="0"/>
              <a:t>x+1</a:t>
            </a:r>
            <a:r>
              <a:rPr lang="zh-CN" altLang="en-US" sz="2000" dirty="0" smtClean="0"/>
              <a:t>或</a:t>
            </a:r>
            <a:r>
              <a:rPr lang="en-US" altLang="zh-CN" sz="2000" dirty="0" smtClean="0"/>
              <a:t>y*2</a:t>
            </a:r>
            <a:r>
              <a:rPr lang="zh-CN" altLang="en-US" sz="2000" dirty="0" smtClean="0"/>
              <a:t>要计算</a:t>
            </a:r>
            <a:r>
              <a:rPr lang="en-US" altLang="zh-CN" sz="2000" dirty="0" smtClean="0"/>
              <a:t>2</a:t>
            </a:r>
            <a:r>
              <a:rPr lang="zh-CN" altLang="en-US" sz="2000" dirty="0" smtClean="0"/>
              <a:t>次</a:t>
            </a:r>
            <a:endParaRPr lang="en-US" altLang="zh-CN" sz="2000" dirty="0" smtClean="0">
              <a:cs typeface="Times New Roman" pitchFamily="18" charset="0"/>
            </a:endParaRPr>
          </a:p>
          <a:p>
            <a:pPr algn="just" eaLnBrk="1" hangingPunct="1">
              <a:defRPr/>
            </a:pPr>
            <a:r>
              <a:rPr lang="zh-CN" altLang="en-US" sz="2800" dirty="0"/>
              <a:t>替换时</a:t>
            </a:r>
            <a:r>
              <a:rPr lang="zh-CN" altLang="en-US" sz="2800" dirty="0" smtClean="0"/>
              <a:t>不进行参数类型检查和转换。</a:t>
            </a:r>
            <a:r>
              <a:rPr lang="zh-CN" altLang="en-US" sz="2800" dirty="0" smtClean="0">
                <a:cs typeface="Times New Roman" pitchFamily="18" charset="0"/>
              </a:rPr>
              <a:t> </a:t>
            </a:r>
          </a:p>
          <a:p>
            <a:pPr algn="just" eaLnBrk="1" hangingPunct="1">
              <a:defRPr/>
            </a:pPr>
            <a:r>
              <a:rPr lang="zh-CN" altLang="en-US" sz="2800" dirty="0" smtClean="0"/>
              <a:t>不利于一些工具（如调试）对程序的处理。</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6" name="Rectangle 2"/>
          <p:cNvSpPr>
            <a:spLocks noGrp="1" noChangeArrowheads="1"/>
          </p:cNvSpPr>
          <p:nvPr>
            <p:ph type="title"/>
          </p:nvPr>
        </p:nvSpPr>
        <p:spPr>
          <a:xfrm>
            <a:off x="457200" y="152400"/>
            <a:ext cx="7772400" cy="685800"/>
          </a:xfrm>
        </p:spPr>
        <p:txBody>
          <a:bodyPr/>
          <a:lstStyle/>
          <a:p>
            <a:pPr eaLnBrk="1" hangingPunct="1">
              <a:defRPr/>
            </a:pPr>
            <a:r>
              <a:rPr lang="zh-CN" altLang="en-US" smtClean="0"/>
              <a:t>内联函数 </a:t>
            </a:r>
          </a:p>
        </p:txBody>
      </p:sp>
      <p:sp>
        <p:nvSpPr>
          <p:cNvPr id="328707" name="Rectangle 3"/>
          <p:cNvSpPr>
            <a:spLocks noGrp="1" noChangeArrowheads="1"/>
          </p:cNvSpPr>
          <p:nvPr>
            <p:ph type="body" idx="1"/>
          </p:nvPr>
        </p:nvSpPr>
        <p:spPr>
          <a:xfrm>
            <a:off x="323850" y="1066800"/>
            <a:ext cx="8496300" cy="5675313"/>
          </a:xfrm>
        </p:spPr>
        <p:txBody>
          <a:bodyPr>
            <a:normAutofit lnSpcReduction="10000"/>
          </a:bodyPr>
          <a:lstStyle/>
          <a:p>
            <a:pPr eaLnBrk="1" hangingPunct="1">
              <a:defRPr/>
            </a:pPr>
            <a:r>
              <a:rPr lang="zh-CN" altLang="en-US" sz="2800" dirty="0" smtClean="0"/>
              <a:t>内联函数是指在定义函数定义时，在函数返回类型之前加上一个关键词</a:t>
            </a:r>
            <a:r>
              <a:rPr lang="en-US" altLang="zh-CN" sz="2800" dirty="0" smtClean="0">
                <a:solidFill>
                  <a:schemeClr val="folHlink"/>
                </a:solidFill>
              </a:rPr>
              <a:t>inline</a:t>
            </a:r>
            <a:r>
              <a:rPr lang="zh-CN" altLang="en-US" sz="2800" dirty="0" smtClean="0"/>
              <a:t>，例如：</a:t>
            </a:r>
          </a:p>
          <a:p>
            <a:pPr lvl="1" eaLnBrk="1" hangingPunct="1">
              <a:buFontTx/>
              <a:buNone/>
              <a:defRPr/>
            </a:pPr>
            <a:r>
              <a:rPr lang="en-US" altLang="zh-CN" dirty="0" smtClean="0">
                <a:solidFill>
                  <a:schemeClr val="folHlink"/>
                </a:solidFill>
              </a:rPr>
              <a:t>inline</a:t>
            </a:r>
            <a:r>
              <a:rPr lang="en-US" altLang="zh-CN" dirty="0" smtClean="0"/>
              <a:t> </a:t>
            </a:r>
            <a:r>
              <a:rPr lang="en-US" altLang="zh-CN" dirty="0" err="1" smtClean="0"/>
              <a:t>int</a:t>
            </a:r>
            <a:r>
              <a:rPr lang="en-US" altLang="zh-CN" dirty="0" smtClean="0"/>
              <a:t> max(</a:t>
            </a:r>
            <a:r>
              <a:rPr lang="en-US" altLang="zh-CN" dirty="0" err="1" smtClean="0"/>
              <a:t>int</a:t>
            </a:r>
            <a:r>
              <a:rPr lang="en-US" altLang="zh-CN" dirty="0" smtClean="0"/>
              <a:t> a, </a:t>
            </a:r>
            <a:r>
              <a:rPr lang="en-US" altLang="zh-CN" dirty="0" err="1" smtClean="0"/>
              <a:t>int</a:t>
            </a:r>
            <a:r>
              <a:rPr lang="en-US" altLang="zh-CN" dirty="0" smtClean="0"/>
              <a:t> b)</a:t>
            </a:r>
          </a:p>
          <a:p>
            <a:pPr lvl="1" eaLnBrk="1" hangingPunct="1">
              <a:buFontTx/>
              <a:buNone/>
              <a:defRPr/>
            </a:pPr>
            <a:r>
              <a:rPr lang="en-US" altLang="zh-CN" dirty="0" smtClean="0"/>
              <a:t>{	return a&gt;</a:t>
            </a:r>
            <a:r>
              <a:rPr lang="en-US" altLang="zh-CN" dirty="0" err="1" smtClean="0"/>
              <a:t>b?a:b</a:t>
            </a:r>
            <a:r>
              <a:rPr lang="en-US" altLang="zh-CN" dirty="0" smtClean="0"/>
              <a:t>;</a:t>
            </a:r>
          </a:p>
          <a:p>
            <a:pPr lvl="1" eaLnBrk="1" hangingPunct="1">
              <a:buFontTx/>
              <a:buNone/>
              <a:defRPr/>
            </a:pPr>
            <a:r>
              <a:rPr lang="en-US" altLang="zh-CN" dirty="0" smtClean="0"/>
              <a:t>}</a:t>
            </a:r>
            <a:endParaRPr lang="en-US" altLang="zh-CN" sz="2400" dirty="0" smtClean="0"/>
          </a:p>
          <a:p>
            <a:pPr eaLnBrk="1" hangingPunct="1">
              <a:defRPr/>
            </a:pPr>
            <a:r>
              <a:rPr lang="zh-CN" altLang="en-US" sz="2800" dirty="0" smtClean="0"/>
              <a:t>内联函数的作用是</a:t>
            </a:r>
            <a:r>
              <a:rPr lang="zh-CN" altLang="en-US" sz="2800" dirty="0" smtClean="0">
                <a:solidFill>
                  <a:schemeClr val="folHlink"/>
                </a:solidFill>
              </a:rPr>
              <a:t>建议</a:t>
            </a:r>
            <a:r>
              <a:rPr lang="zh-CN" altLang="en-US" sz="2800" dirty="0" smtClean="0"/>
              <a:t>编译程序把该函数的函数体展开到调用点，以提高函数调用的效率。</a:t>
            </a:r>
          </a:p>
          <a:p>
            <a:pPr eaLnBrk="1" hangingPunct="1">
              <a:defRPr/>
            </a:pPr>
            <a:r>
              <a:rPr lang="zh-CN" altLang="en-US" sz="2800" dirty="0" smtClean="0"/>
              <a:t>内联函数形式上属于函数，它遵循函数的一些规定，如：参数传递、参数类型检查与转换。</a:t>
            </a:r>
          </a:p>
          <a:p>
            <a:pPr eaLnBrk="1" hangingPunct="1">
              <a:defRPr/>
            </a:pPr>
            <a:r>
              <a:rPr lang="zh-CN" altLang="en-US" sz="2800" dirty="0" smtClean="0"/>
              <a:t>使用内联函数时应注意以下几点： </a:t>
            </a:r>
          </a:p>
          <a:p>
            <a:pPr lvl="1" eaLnBrk="1" hangingPunct="1">
              <a:defRPr/>
            </a:pPr>
            <a:r>
              <a:rPr lang="zh-CN" altLang="en-US" sz="2400" dirty="0" smtClean="0"/>
              <a:t>编译程序对内联函数的限制。 </a:t>
            </a:r>
          </a:p>
          <a:p>
            <a:pPr lvl="1" eaLnBrk="1" hangingPunct="1">
              <a:defRPr/>
            </a:pPr>
            <a:r>
              <a:rPr lang="zh-CN" altLang="en-US" sz="2400" dirty="0" smtClean="0"/>
              <a:t>内联函数名具有文件作用域。</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Rectangle 2"/>
          <p:cNvSpPr>
            <a:spLocks noGrp="1" noChangeArrowheads="1"/>
          </p:cNvSpPr>
          <p:nvPr>
            <p:ph type="title"/>
          </p:nvPr>
        </p:nvSpPr>
        <p:spPr>
          <a:xfrm>
            <a:off x="685800" y="228600"/>
            <a:ext cx="7772400" cy="914400"/>
          </a:xfrm>
        </p:spPr>
        <p:txBody>
          <a:bodyPr/>
          <a:lstStyle/>
          <a:p>
            <a:pPr eaLnBrk="1" hangingPunct="1">
              <a:defRPr/>
            </a:pPr>
            <a:r>
              <a:rPr lang="zh-CN" altLang="en-US" dirty="0" smtClean="0"/>
              <a:t>带缺省值的形式参数</a:t>
            </a:r>
          </a:p>
        </p:txBody>
      </p:sp>
      <p:sp>
        <p:nvSpPr>
          <p:cNvPr id="342019" name="Rectangle 3"/>
          <p:cNvSpPr>
            <a:spLocks noGrp="1" noChangeArrowheads="1"/>
          </p:cNvSpPr>
          <p:nvPr>
            <p:ph type="body" idx="1"/>
          </p:nvPr>
        </p:nvSpPr>
        <p:spPr>
          <a:xfrm>
            <a:off x="539750" y="1219200"/>
            <a:ext cx="8153400" cy="5257800"/>
          </a:xfrm>
        </p:spPr>
        <p:txBody>
          <a:bodyPr/>
          <a:lstStyle/>
          <a:p>
            <a:pPr marL="446088" indent="-446088" eaLnBrk="1" hangingPunct="1">
              <a:defRPr/>
            </a:pPr>
            <a:r>
              <a:rPr lang="zh-CN" altLang="en-US" dirty="0" smtClean="0"/>
              <a:t>在</a:t>
            </a:r>
            <a:r>
              <a:rPr lang="en-US" altLang="zh-CN" dirty="0" smtClean="0"/>
              <a:t>C++</a:t>
            </a:r>
            <a:r>
              <a:rPr lang="zh-CN" altLang="en-US" dirty="0" smtClean="0"/>
              <a:t>中允许在</a:t>
            </a:r>
            <a:r>
              <a:rPr lang="zh-CN" altLang="en-US" dirty="0" smtClean="0">
                <a:solidFill>
                  <a:srgbClr val="FFC000"/>
                </a:solidFill>
              </a:rPr>
              <a:t>声明函数</a:t>
            </a:r>
            <a:r>
              <a:rPr lang="zh-CN" altLang="en-US" dirty="0" smtClean="0"/>
              <a:t>时，为函数的某些参数指定默认值。如果调用这些函数时没有提供相应的实参，则相应的形参采用指定的默认值。</a:t>
            </a:r>
          </a:p>
          <a:p>
            <a:pPr marL="446088" indent="-446088" eaLnBrk="1" hangingPunct="1">
              <a:defRPr/>
            </a:pPr>
            <a:r>
              <a:rPr lang="zh-CN" altLang="en-US" dirty="0" smtClean="0"/>
              <a:t>例如，对于下面的函数声明：</a:t>
            </a:r>
          </a:p>
          <a:p>
            <a:pPr marL="990600" lvl="1" indent="-533400" eaLnBrk="1" hangingPunct="1">
              <a:buFontTx/>
              <a:buNone/>
              <a:defRPr/>
            </a:pPr>
            <a:r>
              <a:rPr lang="en-US" altLang="zh-CN" dirty="0" smtClean="0"/>
              <a:t>void print(</a:t>
            </a:r>
            <a:r>
              <a:rPr lang="en-US" altLang="zh-CN" dirty="0" err="1" smtClean="0"/>
              <a:t>int</a:t>
            </a:r>
            <a:r>
              <a:rPr lang="en-US" altLang="zh-CN" dirty="0" smtClean="0"/>
              <a:t> value, </a:t>
            </a:r>
            <a:r>
              <a:rPr lang="en-US" altLang="zh-CN" dirty="0" err="1" smtClean="0"/>
              <a:t>int</a:t>
            </a:r>
            <a:r>
              <a:rPr lang="en-US" altLang="zh-CN" dirty="0" smtClean="0"/>
              <a:t> base=10); </a:t>
            </a:r>
          </a:p>
          <a:p>
            <a:pPr marL="609600" indent="-609600" eaLnBrk="1" hangingPunct="1">
              <a:buFont typeface="Wingdings" pitchFamily="2" charset="2"/>
              <a:buNone/>
              <a:defRPr/>
            </a:pPr>
            <a:r>
              <a:rPr lang="zh-CN" altLang="en-US" dirty="0" smtClean="0"/>
              <a:t>下面的调用：</a:t>
            </a:r>
          </a:p>
          <a:p>
            <a:pPr marL="990600" lvl="1" indent="-533400" eaLnBrk="1" hangingPunct="1">
              <a:buNone/>
              <a:defRPr/>
            </a:pPr>
            <a:r>
              <a:rPr lang="en-US" altLang="zh-CN" dirty="0"/>
              <a:t>print(32,2); //28</a:t>
            </a:r>
            <a:r>
              <a:rPr lang="zh-CN" altLang="en-US" dirty="0"/>
              <a:t>传给</a:t>
            </a:r>
            <a:r>
              <a:rPr lang="en-US" altLang="zh-CN" dirty="0"/>
              <a:t>value</a:t>
            </a:r>
            <a:r>
              <a:rPr lang="zh-CN" altLang="en-US" dirty="0"/>
              <a:t>；</a:t>
            </a:r>
            <a:r>
              <a:rPr lang="en-US" altLang="zh-CN" dirty="0"/>
              <a:t>2</a:t>
            </a:r>
            <a:r>
              <a:rPr lang="zh-CN" altLang="en-US" dirty="0"/>
              <a:t>传给</a:t>
            </a:r>
            <a:r>
              <a:rPr lang="en-US" altLang="zh-CN" dirty="0"/>
              <a:t>base</a:t>
            </a:r>
          </a:p>
          <a:p>
            <a:pPr marL="990600" lvl="1" indent="-533400" eaLnBrk="1" hangingPunct="1">
              <a:buFontTx/>
              <a:buNone/>
              <a:defRPr/>
            </a:pPr>
            <a:r>
              <a:rPr lang="en-US" altLang="zh-CN" dirty="0" smtClean="0"/>
              <a:t>print(28); //28</a:t>
            </a:r>
            <a:r>
              <a:rPr lang="zh-CN" altLang="en-US" dirty="0" smtClean="0"/>
              <a:t>传给</a:t>
            </a:r>
            <a:r>
              <a:rPr lang="en-US" altLang="zh-CN" dirty="0" smtClean="0"/>
              <a:t>value</a:t>
            </a:r>
            <a:r>
              <a:rPr lang="zh-CN" altLang="en-US" dirty="0" smtClean="0"/>
              <a:t>；</a:t>
            </a:r>
            <a:r>
              <a:rPr lang="en-US" altLang="zh-CN" dirty="0" smtClean="0"/>
              <a:t>10</a:t>
            </a:r>
            <a:r>
              <a:rPr lang="zh-CN" altLang="en-US" dirty="0" smtClean="0"/>
              <a:t>传给</a:t>
            </a:r>
            <a:r>
              <a:rPr lang="en-US" altLang="zh-CN" dirty="0" smtClean="0"/>
              <a:t>base</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Rectangle 2"/>
          <p:cNvSpPr>
            <a:spLocks noGrp="1" noChangeArrowheads="1"/>
          </p:cNvSpPr>
          <p:nvPr>
            <p:ph type="title"/>
          </p:nvPr>
        </p:nvSpPr>
        <p:spPr/>
        <p:txBody>
          <a:bodyPr/>
          <a:lstStyle/>
          <a:p>
            <a:pPr eaLnBrk="1" hangingPunct="1">
              <a:defRPr/>
            </a:pPr>
            <a:endParaRPr lang="zh-CN" altLang="zh-CN" smtClean="0"/>
          </a:p>
        </p:txBody>
      </p:sp>
      <p:sp>
        <p:nvSpPr>
          <p:cNvPr id="343043" name="Rectangle 3"/>
          <p:cNvSpPr>
            <a:spLocks noGrp="1" noChangeArrowheads="1"/>
          </p:cNvSpPr>
          <p:nvPr>
            <p:ph type="body" idx="1"/>
          </p:nvPr>
        </p:nvSpPr>
        <p:spPr>
          <a:xfrm>
            <a:off x="457200" y="1600200"/>
            <a:ext cx="8229600" cy="4924425"/>
          </a:xfrm>
        </p:spPr>
        <p:txBody>
          <a:bodyPr/>
          <a:lstStyle/>
          <a:p>
            <a:pPr eaLnBrk="1" hangingPunct="1">
              <a:lnSpc>
                <a:spcPct val="90000"/>
              </a:lnSpc>
              <a:defRPr/>
            </a:pPr>
            <a:r>
              <a:rPr lang="zh-CN" altLang="en-US" dirty="0" smtClean="0"/>
              <a:t>在指定函数参数的默认值时，应注意下面几点：</a:t>
            </a:r>
          </a:p>
          <a:p>
            <a:pPr lvl="1" eaLnBrk="1" hangingPunct="1">
              <a:lnSpc>
                <a:spcPct val="90000"/>
              </a:lnSpc>
              <a:defRPr/>
            </a:pPr>
            <a:r>
              <a:rPr lang="zh-CN" altLang="en-US" dirty="0" smtClean="0"/>
              <a:t>有默认值的形参应处于形参表的右部。例如：</a:t>
            </a:r>
          </a:p>
          <a:p>
            <a:pPr lvl="2" eaLnBrk="1" hangingPunct="1">
              <a:lnSpc>
                <a:spcPct val="90000"/>
              </a:lnSpc>
              <a:defRPr/>
            </a:pPr>
            <a:r>
              <a:rPr lang="en-US" altLang="zh-CN" dirty="0" smtClean="0"/>
              <a:t>void f(</a:t>
            </a:r>
            <a:r>
              <a:rPr lang="en-US" altLang="zh-CN" dirty="0" err="1" smtClean="0"/>
              <a:t>int</a:t>
            </a:r>
            <a:r>
              <a:rPr lang="en-US" altLang="zh-CN" dirty="0" smtClean="0"/>
              <a:t> a, </a:t>
            </a:r>
            <a:r>
              <a:rPr lang="en-US" altLang="zh-CN" dirty="0" err="1" smtClean="0"/>
              <a:t>int</a:t>
            </a:r>
            <a:r>
              <a:rPr lang="en-US" altLang="zh-CN" dirty="0" smtClean="0"/>
              <a:t> b=1, </a:t>
            </a:r>
            <a:r>
              <a:rPr lang="en-US" altLang="zh-CN" dirty="0" err="1" smtClean="0"/>
              <a:t>int</a:t>
            </a:r>
            <a:r>
              <a:rPr lang="en-US" altLang="zh-CN" dirty="0" smtClean="0"/>
              <a:t> c=0); //OK</a:t>
            </a:r>
          </a:p>
          <a:p>
            <a:pPr lvl="2" eaLnBrk="1" hangingPunct="1">
              <a:lnSpc>
                <a:spcPct val="90000"/>
              </a:lnSpc>
              <a:defRPr/>
            </a:pPr>
            <a:r>
              <a:rPr lang="en-US" altLang="zh-CN" dirty="0" smtClean="0"/>
              <a:t>void f(</a:t>
            </a:r>
            <a:r>
              <a:rPr lang="en-US" altLang="zh-CN" dirty="0" err="1" smtClean="0"/>
              <a:t>int</a:t>
            </a:r>
            <a:r>
              <a:rPr lang="en-US" altLang="zh-CN" dirty="0" smtClean="0"/>
              <a:t> a, </a:t>
            </a:r>
            <a:r>
              <a:rPr lang="en-US" altLang="zh-CN" dirty="0" err="1" smtClean="0">
                <a:solidFill>
                  <a:schemeClr val="folHlink"/>
                </a:solidFill>
              </a:rPr>
              <a:t>int</a:t>
            </a:r>
            <a:r>
              <a:rPr lang="en-US" altLang="zh-CN" dirty="0" smtClean="0">
                <a:solidFill>
                  <a:schemeClr val="folHlink"/>
                </a:solidFill>
              </a:rPr>
              <a:t> b=1</a:t>
            </a:r>
            <a:r>
              <a:rPr lang="en-US" altLang="zh-CN" dirty="0" smtClean="0"/>
              <a:t>, </a:t>
            </a:r>
            <a:r>
              <a:rPr lang="en-US" altLang="zh-CN" dirty="0" err="1" smtClean="0"/>
              <a:t>int</a:t>
            </a:r>
            <a:r>
              <a:rPr lang="en-US" altLang="zh-CN" dirty="0" smtClean="0"/>
              <a:t> c)</a:t>
            </a:r>
            <a:r>
              <a:rPr lang="en-GB" altLang="zh-CN" dirty="0" smtClean="0"/>
              <a:t>; //</a:t>
            </a:r>
            <a:r>
              <a:rPr lang="en-GB" altLang="zh-CN" dirty="0" smtClean="0">
                <a:solidFill>
                  <a:srgbClr val="FFC000"/>
                </a:solidFill>
              </a:rPr>
              <a:t>Error</a:t>
            </a:r>
            <a:r>
              <a:rPr lang="en-US" altLang="zh-CN" dirty="0" smtClean="0">
                <a:latin typeface="宋体" charset="-122"/>
                <a:cs typeface="Times New Roman" pitchFamily="18" charset="0"/>
              </a:rPr>
              <a:t> </a:t>
            </a:r>
          </a:p>
          <a:p>
            <a:pPr lvl="1" eaLnBrk="1" hangingPunct="1">
              <a:lnSpc>
                <a:spcPct val="90000"/>
              </a:lnSpc>
              <a:defRPr/>
            </a:pPr>
            <a:r>
              <a:rPr lang="zh-CN" altLang="en-US" dirty="0" smtClean="0"/>
              <a:t>对参数默认值的指定只在函数声明（包括定义性声明）处有意义。</a:t>
            </a:r>
          </a:p>
          <a:p>
            <a:pPr lvl="1" eaLnBrk="1" hangingPunct="1">
              <a:lnSpc>
                <a:spcPct val="90000"/>
              </a:lnSpc>
              <a:defRPr/>
            </a:pPr>
            <a:r>
              <a:rPr lang="zh-CN" altLang="en-US" dirty="0" smtClean="0"/>
              <a:t>在不同的源文件中，对同一个函数的声明可以对它的同一个参数指定不同的默认值；</a:t>
            </a:r>
          </a:p>
          <a:p>
            <a:pPr lvl="1" eaLnBrk="1" hangingPunct="1">
              <a:lnSpc>
                <a:spcPct val="90000"/>
              </a:lnSpc>
              <a:defRPr/>
            </a:pPr>
            <a:r>
              <a:rPr lang="zh-CN" altLang="en-US" dirty="0" smtClean="0"/>
              <a:t>在同一个源文件中，对同一个函数的声明只能对它的每一个参数指定一次默认值。 </a:t>
            </a:r>
            <a:r>
              <a:rPr lang="zh-CN" altLang="en-US" dirty="0" smtClean="0">
                <a:latin typeface="宋体" charset="-122"/>
                <a:cs typeface="Times New Roman" pitchFamily="18" charset="0"/>
              </a:rPr>
              <a:t> </a:t>
            </a:r>
            <a:endParaRPr lang="zh-CN" altLang="en-US" dirty="0" smtClean="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Rectangle 2"/>
          <p:cNvSpPr>
            <a:spLocks noGrp="1" noChangeArrowheads="1"/>
          </p:cNvSpPr>
          <p:nvPr>
            <p:ph type="title"/>
          </p:nvPr>
        </p:nvSpPr>
        <p:spPr>
          <a:xfrm>
            <a:off x="685800" y="228600"/>
            <a:ext cx="7772400" cy="685800"/>
          </a:xfrm>
        </p:spPr>
        <p:txBody>
          <a:bodyPr/>
          <a:lstStyle/>
          <a:p>
            <a:pPr eaLnBrk="1" hangingPunct="1">
              <a:defRPr/>
            </a:pPr>
            <a:r>
              <a:rPr lang="zh-CN" altLang="en-US" smtClean="0"/>
              <a:t>函数名重载</a:t>
            </a:r>
          </a:p>
        </p:txBody>
      </p:sp>
      <p:sp>
        <p:nvSpPr>
          <p:cNvPr id="314371" name="Rectangle 3"/>
          <p:cNvSpPr>
            <a:spLocks noGrp="1" noChangeArrowheads="1"/>
          </p:cNvSpPr>
          <p:nvPr>
            <p:ph type="body" idx="1"/>
          </p:nvPr>
        </p:nvSpPr>
        <p:spPr>
          <a:xfrm>
            <a:off x="304800" y="1219200"/>
            <a:ext cx="8588375" cy="5449888"/>
          </a:xfrm>
        </p:spPr>
        <p:txBody>
          <a:bodyPr>
            <a:normAutofit lnSpcReduction="10000"/>
          </a:bodyPr>
          <a:lstStyle/>
          <a:p>
            <a:pPr eaLnBrk="1" hangingPunct="1">
              <a:lnSpc>
                <a:spcPct val="110000"/>
              </a:lnSpc>
              <a:defRPr/>
            </a:pPr>
            <a:r>
              <a:rPr lang="zh-CN" altLang="en-US" sz="2800" dirty="0" smtClean="0"/>
              <a:t>对于一些功能相同、参数类型或个数不同的函数，有时给它们取相同的名字会带来使用上的方便。例如，把下面的函数：</a:t>
            </a:r>
          </a:p>
          <a:p>
            <a:pPr marL="457200" lvl="1" indent="0" eaLnBrk="1" hangingPunct="1">
              <a:lnSpc>
                <a:spcPct val="110000"/>
              </a:lnSpc>
              <a:buFontTx/>
              <a:buNone/>
              <a:defRPr/>
            </a:pPr>
            <a:r>
              <a:rPr lang="en-US" altLang="zh-CN" sz="2400" dirty="0" smtClean="0"/>
              <a:t>void </a:t>
            </a:r>
            <a:r>
              <a:rPr lang="en-US" altLang="zh-CN" sz="2400" dirty="0" err="1" smtClean="0"/>
              <a:t>print_int</a:t>
            </a:r>
            <a:r>
              <a:rPr lang="en-US" altLang="zh-CN" sz="2400" dirty="0" smtClean="0"/>
              <a:t>(</a:t>
            </a:r>
            <a:r>
              <a:rPr lang="en-US" altLang="zh-CN" sz="2400" dirty="0" err="1" smtClean="0"/>
              <a:t>int</a:t>
            </a:r>
            <a:r>
              <a:rPr lang="en-US" altLang="zh-CN" sz="2400" dirty="0" smtClean="0"/>
              <a:t> </a:t>
            </a:r>
            <a:r>
              <a:rPr lang="en-US" altLang="zh-CN" sz="2400" dirty="0" err="1" smtClean="0"/>
              <a:t>i</a:t>
            </a:r>
            <a:r>
              <a:rPr lang="en-US" altLang="zh-CN" sz="2400" dirty="0" smtClean="0"/>
              <a:t>) { ...... }</a:t>
            </a:r>
          </a:p>
          <a:p>
            <a:pPr marL="457200" lvl="1" indent="0" eaLnBrk="1" hangingPunct="1">
              <a:lnSpc>
                <a:spcPct val="110000"/>
              </a:lnSpc>
              <a:buFontTx/>
              <a:buNone/>
              <a:defRPr/>
            </a:pPr>
            <a:r>
              <a:rPr lang="en-US" altLang="zh-CN" sz="2400" dirty="0" smtClean="0"/>
              <a:t>void </a:t>
            </a:r>
            <a:r>
              <a:rPr lang="en-US" altLang="zh-CN" sz="2400" dirty="0" err="1" smtClean="0"/>
              <a:t>print_double</a:t>
            </a:r>
            <a:r>
              <a:rPr lang="en-US" altLang="zh-CN" sz="2400" dirty="0" smtClean="0"/>
              <a:t>(double d) { ...... }</a:t>
            </a:r>
          </a:p>
          <a:p>
            <a:pPr marL="457200" lvl="1" indent="0" eaLnBrk="1" hangingPunct="1">
              <a:lnSpc>
                <a:spcPct val="110000"/>
              </a:lnSpc>
              <a:buFontTx/>
              <a:buNone/>
              <a:defRPr/>
            </a:pPr>
            <a:r>
              <a:rPr lang="en-US" altLang="zh-CN" sz="2400" dirty="0" smtClean="0"/>
              <a:t>void </a:t>
            </a:r>
            <a:r>
              <a:rPr lang="en-US" altLang="zh-CN" sz="2400" dirty="0" err="1" smtClean="0"/>
              <a:t>print_char</a:t>
            </a:r>
            <a:r>
              <a:rPr lang="en-US" altLang="zh-CN" sz="2400" dirty="0" smtClean="0"/>
              <a:t>(char c) { ...... }</a:t>
            </a:r>
          </a:p>
          <a:p>
            <a:pPr marL="457200" lvl="1" indent="0" eaLnBrk="1" hangingPunct="1">
              <a:lnSpc>
                <a:spcPct val="110000"/>
              </a:lnSpc>
              <a:buFontTx/>
              <a:buNone/>
              <a:defRPr/>
            </a:pPr>
            <a:r>
              <a:rPr lang="en-US" altLang="zh-CN" sz="2400" dirty="0" smtClean="0"/>
              <a:t>void </a:t>
            </a:r>
            <a:r>
              <a:rPr lang="en-US" altLang="zh-CN" sz="2400" dirty="0" err="1" smtClean="0"/>
              <a:t>print_A</a:t>
            </a:r>
            <a:r>
              <a:rPr lang="en-US" altLang="zh-CN" sz="2400" dirty="0" smtClean="0"/>
              <a:t>(A a) { ...... } //A</a:t>
            </a:r>
            <a:r>
              <a:rPr lang="zh-CN" altLang="en-US" sz="2400" dirty="0" smtClean="0"/>
              <a:t>为自定义类型</a:t>
            </a:r>
          </a:p>
          <a:p>
            <a:pPr eaLnBrk="1" hangingPunct="1">
              <a:lnSpc>
                <a:spcPct val="110000"/>
              </a:lnSpc>
              <a:defRPr/>
            </a:pPr>
            <a:r>
              <a:rPr lang="zh-CN" altLang="en-US" sz="2800" dirty="0" smtClean="0"/>
              <a:t>定义为：</a:t>
            </a:r>
          </a:p>
          <a:p>
            <a:pPr lvl="1" eaLnBrk="1" hangingPunct="1">
              <a:lnSpc>
                <a:spcPct val="110000"/>
              </a:lnSpc>
              <a:buFontTx/>
              <a:buNone/>
              <a:defRPr/>
            </a:pPr>
            <a:r>
              <a:rPr lang="en-US" altLang="zh-CN" sz="2400" dirty="0" smtClean="0"/>
              <a:t>void print(</a:t>
            </a:r>
            <a:r>
              <a:rPr lang="en-US" altLang="zh-CN" sz="2400" dirty="0" err="1" smtClean="0"/>
              <a:t>int</a:t>
            </a:r>
            <a:r>
              <a:rPr lang="en-US" altLang="zh-CN" sz="2400" dirty="0" smtClean="0"/>
              <a:t> </a:t>
            </a:r>
            <a:r>
              <a:rPr lang="en-US" altLang="zh-CN" sz="2400" dirty="0" err="1" smtClean="0"/>
              <a:t>i</a:t>
            </a:r>
            <a:r>
              <a:rPr lang="en-US" altLang="zh-CN" sz="2400" dirty="0" smtClean="0"/>
              <a:t>) { ...... }</a:t>
            </a:r>
          </a:p>
          <a:p>
            <a:pPr lvl="1" eaLnBrk="1" hangingPunct="1">
              <a:lnSpc>
                <a:spcPct val="110000"/>
              </a:lnSpc>
              <a:buFontTx/>
              <a:buNone/>
              <a:defRPr/>
            </a:pPr>
            <a:r>
              <a:rPr lang="en-US" altLang="zh-CN" sz="2400" dirty="0" smtClean="0"/>
              <a:t>void print(double d) { ...... }</a:t>
            </a:r>
          </a:p>
          <a:p>
            <a:pPr lvl="1" eaLnBrk="1" hangingPunct="1">
              <a:lnSpc>
                <a:spcPct val="110000"/>
              </a:lnSpc>
              <a:buFontTx/>
              <a:buNone/>
              <a:defRPr/>
            </a:pPr>
            <a:r>
              <a:rPr lang="en-US" altLang="zh-CN" sz="2400" dirty="0" smtClean="0"/>
              <a:t>void print(char c) { ...... }</a:t>
            </a:r>
          </a:p>
          <a:p>
            <a:pPr lvl="1" eaLnBrk="1" hangingPunct="1">
              <a:lnSpc>
                <a:spcPct val="110000"/>
              </a:lnSpc>
              <a:buFontTx/>
              <a:buNone/>
              <a:defRPr/>
            </a:pPr>
            <a:r>
              <a:rPr lang="en-US" altLang="zh-CN" sz="2400" dirty="0" smtClean="0"/>
              <a:t>void print(A a) { ...... }</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eaLnBrk="1" hangingPunct="1">
              <a:lnSpc>
                <a:spcPct val="110000"/>
              </a:lnSpc>
              <a:defRPr/>
            </a:pPr>
            <a:r>
              <a:rPr lang="en-US" altLang="zh-CN" dirty="0"/>
              <a:t>C++</a:t>
            </a:r>
            <a:r>
              <a:rPr lang="zh-CN" altLang="en-US" dirty="0"/>
              <a:t>规定：在相同的作用域中，可以用同一个名字定义多个不同的函数，这时，要求定义的这些函数应具有不同的参数。</a:t>
            </a:r>
            <a:endParaRPr lang="en-US" altLang="zh-CN" dirty="0"/>
          </a:p>
          <a:p>
            <a:pPr eaLnBrk="1" hangingPunct="1">
              <a:lnSpc>
                <a:spcPct val="110000"/>
              </a:lnSpc>
              <a:defRPr/>
            </a:pPr>
            <a:r>
              <a:rPr lang="zh-CN" altLang="en-US" dirty="0"/>
              <a:t>上述的做法称为</a:t>
            </a:r>
            <a:r>
              <a:rPr lang="zh-CN" altLang="en-US" dirty="0">
                <a:solidFill>
                  <a:schemeClr val="folHlink"/>
                </a:solidFill>
              </a:rPr>
              <a:t>函数名重载</a:t>
            </a:r>
            <a:r>
              <a:rPr lang="zh-CN" altLang="en-US" dirty="0"/>
              <a:t>。</a:t>
            </a:r>
          </a:p>
          <a:p>
            <a:endParaRPr lang="zh-CN" altLang="en-US" dirty="0"/>
          </a:p>
        </p:txBody>
      </p:sp>
    </p:spTree>
    <p:extLst>
      <p:ext uri="{BB962C8B-B14F-4D97-AF65-F5344CB8AC3E}">
        <p14:creationId xmlns:p14="http://schemas.microsoft.com/office/powerpoint/2010/main" val="247437389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2"/>
          <p:cNvSpPr>
            <a:spLocks noGrp="1" noChangeArrowheads="1"/>
          </p:cNvSpPr>
          <p:nvPr>
            <p:ph type="title"/>
          </p:nvPr>
        </p:nvSpPr>
        <p:spPr/>
        <p:txBody>
          <a:bodyPr/>
          <a:lstStyle/>
          <a:p>
            <a:pPr eaLnBrk="1" hangingPunct="1">
              <a:defRPr/>
            </a:pPr>
            <a:r>
              <a:rPr lang="zh-CN" altLang="en-US" smtClean="0"/>
              <a:t>对重载函数调用的绑定</a:t>
            </a:r>
          </a:p>
        </p:txBody>
      </p:sp>
      <p:sp>
        <p:nvSpPr>
          <p:cNvPr id="315395" name="Rectangle 3"/>
          <p:cNvSpPr>
            <a:spLocks noGrp="1" noChangeArrowheads="1"/>
          </p:cNvSpPr>
          <p:nvPr>
            <p:ph type="body" idx="1"/>
          </p:nvPr>
        </p:nvSpPr>
        <p:spPr>
          <a:xfrm>
            <a:off x="206375" y="1600200"/>
            <a:ext cx="8686800" cy="4997450"/>
          </a:xfrm>
        </p:spPr>
        <p:txBody>
          <a:bodyPr/>
          <a:lstStyle/>
          <a:p>
            <a:pPr marL="357188" indent="-357188" eaLnBrk="1" hangingPunct="1">
              <a:lnSpc>
                <a:spcPct val="90000"/>
              </a:lnSpc>
              <a:defRPr/>
            </a:pPr>
            <a:r>
              <a:rPr lang="zh-CN" altLang="en-US" sz="2800" dirty="0" smtClean="0"/>
              <a:t>确定一个对重载函数的调用对应着哪一个重载函数定义的过程称为</a:t>
            </a:r>
            <a:r>
              <a:rPr lang="zh-CN" altLang="en-US" sz="2800" dirty="0" smtClean="0">
                <a:solidFill>
                  <a:schemeClr val="folHlink"/>
                </a:solidFill>
              </a:rPr>
              <a:t>绑定</a:t>
            </a:r>
            <a:r>
              <a:rPr lang="zh-CN" altLang="en-US" sz="2800" dirty="0" smtClean="0"/>
              <a:t>（</a:t>
            </a:r>
            <a:r>
              <a:rPr lang="en-US" altLang="zh-CN" sz="2800" dirty="0" smtClean="0"/>
              <a:t>binding</a:t>
            </a:r>
            <a:r>
              <a:rPr lang="zh-CN" altLang="en-US" sz="2800" dirty="0" smtClean="0"/>
              <a:t>，又称定联、联编、捆绑）。例如：</a:t>
            </a:r>
          </a:p>
          <a:p>
            <a:pPr marL="1071563" lvl="1" indent="-355600" eaLnBrk="1" hangingPunct="1">
              <a:lnSpc>
                <a:spcPct val="90000"/>
              </a:lnSpc>
              <a:defRPr/>
            </a:pPr>
            <a:r>
              <a:rPr lang="en-US" altLang="zh-CN" sz="2400" dirty="0" smtClean="0"/>
              <a:t>print(1.0)</a:t>
            </a:r>
            <a:r>
              <a:rPr lang="zh-CN" altLang="en-US" sz="2400" dirty="0" smtClean="0"/>
              <a:t>将调用</a:t>
            </a:r>
            <a:r>
              <a:rPr lang="en-US" altLang="zh-CN" sz="2400" dirty="0" smtClean="0"/>
              <a:t>void print(double d) { ...... }</a:t>
            </a:r>
          </a:p>
          <a:p>
            <a:pPr marL="357188" indent="-357188" eaLnBrk="1" hangingPunct="1">
              <a:lnSpc>
                <a:spcPct val="90000"/>
              </a:lnSpc>
              <a:defRPr/>
            </a:pPr>
            <a:r>
              <a:rPr lang="zh-CN" altLang="en-US" sz="2800" dirty="0" smtClean="0"/>
              <a:t>对重载函数调用的绑定在编译时刻由编译程序根据实参与形参的匹配情况来决定。从形参个数与实参个数相同的重载函数中按下面的规则选择一个：</a:t>
            </a:r>
          </a:p>
          <a:p>
            <a:pPr marL="1071563" lvl="1" indent="-355600" algn="just" eaLnBrk="1" hangingPunct="1">
              <a:lnSpc>
                <a:spcPct val="90000"/>
              </a:lnSpc>
              <a:buFont typeface="Wingdings" pitchFamily="2" charset="2"/>
              <a:buAutoNum type="arabicPeriod"/>
              <a:defRPr/>
            </a:pPr>
            <a:r>
              <a:rPr lang="zh-CN" altLang="en-US" sz="2400" dirty="0" smtClean="0"/>
              <a:t>精确匹配</a:t>
            </a:r>
          </a:p>
          <a:p>
            <a:pPr marL="1071563" lvl="1" indent="-355600" algn="just" eaLnBrk="1" hangingPunct="1">
              <a:lnSpc>
                <a:spcPct val="90000"/>
              </a:lnSpc>
              <a:buFont typeface="Wingdings" pitchFamily="2" charset="2"/>
              <a:buAutoNum type="arabicPeriod"/>
              <a:defRPr/>
            </a:pPr>
            <a:r>
              <a:rPr lang="zh-CN" altLang="en-US" sz="2400" dirty="0" smtClean="0"/>
              <a:t>提升匹配</a:t>
            </a:r>
          </a:p>
          <a:p>
            <a:pPr marL="1071563" lvl="1" indent="-355600" algn="just" eaLnBrk="1" hangingPunct="1">
              <a:lnSpc>
                <a:spcPct val="90000"/>
              </a:lnSpc>
              <a:buFont typeface="Wingdings" pitchFamily="2" charset="2"/>
              <a:buAutoNum type="arabicPeriod"/>
              <a:defRPr/>
            </a:pPr>
            <a:r>
              <a:rPr lang="zh-CN" altLang="en-US" sz="2400" dirty="0" smtClean="0"/>
              <a:t>标准转换匹配</a:t>
            </a:r>
          </a:p>
          <a:p>
            <a:pPr marL="1071563" lvl="1" indent="-355600" algn="just" eaLnBrk="1" hangingPunct="1">
              <a:lnSpc>
                <a:spcPct val="90000"/>
              </a:lnSpc>
              <a:buFont typeface="Wingdings" pitchFamily="2" charset="2"/>
              <a:buAutoNum type="arabicPeriod"/>
              <a:defRPr/>
            </a:pPr>
            <a:r>
              <a:rPr lang="zh-CN" altLang="en-US" sz="2400" dirty="0" smtClean="0"/>
              <a:t>自定义转换匹配</a:t>
            </a:r>
          </a:p>
          <a:p>
            <a:pPr marL="1071563" lvl="1" indent="-355600" algn="just" eaLnBrk="1" hangingPunct="1">
              <a:lnSpc>
                <a:spcPct val="90000"/>
              </a:lnSpc>
              <a:buFont typeface="Wingdings" pitchFamily="2" charset="2"/>
              <a:buAutoNum type="arabicPeriod"/>
              <a:defRPr/>
            </a:pPr>
            <a:r>
              <a:rPr lang="zh-CN" altLang="en-US" sz="2400" dirty="0" smtClean="0"/>
              <a:t>匹配失败</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685800" y="152400"/>
            <a:ext cx="7772400" cy="914400"/>
          </a:xfrm>
        </p:spPr>
        <p:txBody>
          <a:bodyPr/>
          <a:lstStyle/>
          <a:p>
            <a:pPr eaLnBrk="1" hangingPunct="1">
              <a:defRPr/>
            </a:pPr>
            <a:r>
              <a:rPr lang="zh-CN" altLang="en-US" smtClean="0"/>
              <a:t>局部作用域</a:t>
            </a:r>
          </a:p>
        </p:txBody>
      </p:sp>
      <p:sp>
        <p:nvSpPr>
          <p:cNvPr id="25603" name="Rectangle 3"/>
          <p:cNvSpPr>
            <a:spLocks noGrp="1" noChangeArrowheads="1"/>
          </p:cNvSpPr>
          <p:nvPr>
            <p:ph type="body" idx="1"/>
          </p:nvPr>
        </p:nvSpPr>
        <p:spPr>
          <a:xfrm>
            <a:off x="250825" y="1773238"/>
            <a:ext cx="8713788" cy="5084762"/>
          </a:xfrm>
        </p:spPr>
        <p:txBody>
          <a:bodyPr/>
          <a:lstStyle/>
          <a:p>
            <a:pPr eaLnBrk="1" hangingPunct="1">
              <a:defRPr/>
            </a:pPr>
            <a:r>
              <a:rPr lang="zh-CN" altLang="en-US" dirty="0" smtClean="0">
                <a:solidFill>
                  <a:srgbClr val="FFC000"/>
                </a:solidFill>
              </a:rPr>
              <a:t>局部作用域</a:t>
            </a:r>
            <a:r>
              <a:rPr lang="zh-CN" altLang="en-US" dirty="0" smtClean="0"/>
              <a:t>是指</a:t>
            </a:r>
            <a:endParaRPr lang="en-US" altLang="zh-CN" dirty="0" smtClean="0"/>
          </a:p>
          <a:p>
            <a:pPr lvl="1" eaLnBrk="1" hangingPunct="1">
              <a:defRPr/>
            </a:pPr>
            <a:r>
              <a:rPr lang="zh-CN" altLang="en-US" dirty="0" smtClean="0"/>
              <a:t>在函数定义或复合语句中、从标识符的定义点开始到函数定义或复合语句结束之间的程序段。 </a:t>
            </a:r>
          </a:p>
          <a:p>
            <a:pPr eaLnBrk="1" hangingPunct="1">
              <a:defRPr/>
            </a:pPr>
            <a:r>
              <a:rPr lang="zh-CN" altLang="en-US" dirty="0" smtClean="0"/>
              <a:t>以下标识符具有局部作用域：</a:t>
            </a:r>
            <a:endParaRPr lang="en-US" altLang="zh-CN" dirty="0" smtClean="0"/>
          </a:p>
          <a:p>
            <a:pPr lvl="1" eaLnBrk="1" hangingPunct="1">
              <a:defRPr/>
            </a:pPr>
            <a:r>
              <a:rPr lang="zh-CN" altLang="en-US" dirty="0"/>
              <a:t>局部变量</a:t>
            </a:r>
            <a:r>
              <a:rPr lang="zh-CN" altLang="en-US" dirty="0" smtClean="0"/>
              <a:t>名</a:t>
            </a:r>
            <a:endParaRPr lang="en-US" altLang="zh-CN" dirty="0"/>
          </a:p>
          <a:p>
            <a:pPr lvl="1" eaLnBrk="1" hangingPunct="1">
              <a:defRPr/>
            </a:pPr>
            <a:r>
              <a:rPr lang="zh-CN" altLang="en-US" dirty="0" smtClean="0"/>
              <a:t>局部常量名</a:t>
            </a:r>
            <a:endParaRPr lang="en-US" altLang="zh-CN" dirty="0" smtClean="0"/>
          </a:p>
          <a:p>
            <a:pPr lvl="1" eaLnBrk="1" hangingPunct="1">
              <a:defRPr/>
            </a:pPr>
            <a:r>
              <a:rPr lang="zh-CN" altLang="en-US" dirty="0" smtClean="0"/>
              <a:t>函数的形参名</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Rectangle 2"/>
          <p:cNvSpPr>
            <a:spLocks noGrp="1" noChangeArrowheads="1"/>
          </p:cNvSpPr>
          <p:nvPr>
            <p:ph type="title"/>
          </p:nvPr>
        </p:nvSpPr>
        <p:spPr>
          <a:xfrm>
            <a:off x="457200" y="115888"/>
            <a:ext cx="8229600" cy="1139825"/>
          </a:xfrm>
        </p:spPr>
        <p:txBody>
          <a:bodyPr/>
          <a:lstStyle/>
          <a:p>
            <a:pPr eaLnBrk="1" hangingPunct="1">
              <a:defRPr/>
            </a:pPr>
            <a:r>
              <a:rPr lang="zh-CN" altLang="en-US" smtClean="0"/>
              <a:t>精确匹配</a:t>
            </a:r>
          </a:p>
        </p:txBody>
      </p:sp>
      <p:sp>
        <p:nvSpPr>
          <p:cNvPr id="316419" name="Rectangle 3"/>
          <p:cNvSpPr>
            <a:spLocks noGrp="1" noChangeArrowheads="1"/>
          </p:cNvSpPr>
          <p:nvPr>
            <p:ph type="body" idx="1"/>
          </p:nvPr>
        </p:nvSpPr>
        <p:spPr>
          <a:xfrm>
            <a:off x="457200" y="1412875"/>
            <a:ext cx="8229600" cy="5257800"/>
          </a:xfrm>
        </p:spPr>
        <p:txBody>
          <a:bodyPr/>
          <a:lstStyle/>
          <a:p>
            <a:pPr eaLnBrk="1" hangingPunct="1">
              <a:lnSpc>
                <a:spcPct val="90000"/>
              </a:lnSpc>
              <a:defRPr/>
            </a:pPr>
            <a:r>
              <a:rPr lang="zh-CN" altLang="en-US" sz="2400" dirty="0" smtClean="0"/>
              <a:t>实参与形参的类型相同，或者，</a:t>
            </a:r>
          </a:p>
          <a:p>
            <a:pPr eaLnBrk="1" hangingPunct="1">
              <a:lnSpc>
                <a:spcPct val="90000"/>
              </a:lnSpc>
              <a:defRPr/>
            </a:pPr>
            <a:r>
              <a:rPr lang="zh-CN" altLang="en-US" sz="2400" dirty="0" smtClean="0"/>
              <a:t>对实参进行</a:t>
            </a:r>
            <a:r>
              <a:rPr lang="zh-CN" altLang="en-US" sz="2400" dirty="0" smtClean="0">
                <a:latin typeface="Arial"/>
              </a:rPr>
              <a:t>“</a:t>
            </a:r>
            <a:r>
              <a:rPr lang="zh-CN" altLang="en-US" sz="2400" dirty="0" smtClean="0"/>
              <a:t>微小</a:t>
            </a:r>
            <a:r>
              <a:rPr lang="zh-CN" altLang="en-US" sz="2400" dirty="0" smtClean="0">
                <a:latin typeface="Arial"/>
              </a:rPr>
              <a:t>”</a:t>
            </a:r>
            <a:r>
              <a:rPr lang="zh-CN" altLang="en-US" sz="2400" dirty="0" smtClean="0"/>
              <a:t>的类型转换后与形参类型相同：</a:t>
            </a:r>
          </a:p>
          <a:p>
            <a:pPr lvl="1" eaLnBrk="1" hangingPunct="1">
              <a:lnSpc>
                <a:spcPct val="90000"/>
              </a:lnSpc>
              <a:defRPr/>
            </a:pPr>
            <a:r>
              <a:rPr lang="zh-CN" altLang="en-US" sz="2000" dirty="0" smtClean="0"/>
              <a:t>数组变量名</a:t>
            </a:r>
            <a:r>
              <a:rPr lang="en-US" altLang="zh-CN" sz="2000" dirty="0" smtClean="0"/>
              <a:t>-&gt;</a:t>
            </a:r>
            <a:r>
              <a:rPr lang="zh-CN" altLang="en-US" sz="2000" dirty="0" smtClean="0"/>
              <a:t>数组首地址</a:t>
            </a:r>
          </a:p>
          <a:p>
            <a:pPr lvl="1" eaLnBrk="1" hangingPunct="1">
              <a:lnSpc>
                <a:spcPct val="90000"/>
              </a:lnSpc>
              <a:defRPr/>
            </a:pPr>
            <a:r>
              <a:rPr lang="zh-CN" altLang="en-US" sz="2000" dirty="0" smtClean="0"/>
              <a:t>函数名</a:t>
            </a:r>
            <a:r>
              <a:rPr lang="en-US" altLang="zh-CN" sz="2000" dirty="0" smtClean="0"/>
              <a:t>-&gt;</a:t>
            </a:r>
            <a:r>
              <a:rPr lang="zh-CN" altLang="en-US" sz="2000" dirty="0" smtClean="0"/>
              <a:t>函数首地址</a:t>
            </a:r>
          </a:p>
          <a:p>
            <a:pPr lvl="1" eaLnBrk="1" hangingPunct="1">
              <a:lnSpc>
                <a:spcPct val="90000"/>
              </a:lnSpc>
              <a:defRPr/>
            </a:pPr>
            <a:r>
              <a:rPr lang="zh-CN" altLang="en-US" sz="2000" dirty="0" smtClean="0"/>
              <a:t>等等</a:t>
            </a:r>
          </a:p>
          <a:p>
            <a:pPr eaLnBrk="1" hangingPunct="1">
              <a:lnSpc>
                <a:spcPct val="90000"/>
              </a:lnSpc>
              <a:defRPr/>
            </a:pPr>
            <a:r>
              <a:rPr lang="zh-CN" altLang="en-US" sz="2400" dirty="0" smtClean="0"/>
              <a:t>例如，对于下面的重载函数定义：</a:t>
            </a:r>
          </a:p>
          <a:p>
            <a:pPr eaLnBrk="1" hangingPunct="1">
              <a:lnSpc>
                <a:spcPct val="90000"/>
              </a:lnSpc>
              <a:buFont typeface="Wingdings" pitchFamily="2" charset="2"/>
              <a:buNone/>
              <a:defRPr/>
            </a:pPr>
            <a:r>
              <a:rPr lang="zh-CN" altLang="en-US" sz="2400" dirty="0" smtClean="0"/>
              <a:t>	</a:t>
            </a:r>
            <a:r>
              <a:rPr lang="en-US" altLang="zh-CN" sz="2400" dirty="0" smtClean="0"/>
              <a:t>void print(</a:t>
            </a:r>
            <a:r>
              <a:rPr lang="en-US" altLang="zh-CN" sz="2400" dirty="0" err="1" smtClean="0"/>
              <a:t>int</a:t>
            </a:r>
            <a:r>
              <a:rPr lang="en-US" altLang="zh-CN" sz="2400" dirty="0" smtClean="0"/>
              <a:t>);</a:t>
            </a:r>
          </a:p>
          <a:p>
            <a:pPr eaLnBrk="1" hangingPunct="1">
              <a:lnSpc>
                <a:spcPct val="90000"/>
              </a:lnSpc>
              <a:buFont typeface="Wingdings" pitchFamily="2" charset="2"/>
              <a:buNone/>
              <a:defRPr/>
            </a:pPr>
            <a:r>
              <a:rPr lang="en-US" altLang="zh-CN" sz="2400" dirty="0" smtClean="0"/>
              <a:t>	void print(double);</a:t>
            </a:r>
          </a:p>
          <a:p>
            <a:pPr eaLnBrk="1" hangingPunct="1">
              <a:lnSpc>
                <a:spcPct val="90000"/>
              </a:lnSpc>
              <a:buFont typeface="Wingdings" pitchFamily="2" charset="2"/>
              <a:buNone/>
              <a:defRPr/>
            </a:pPr>
            <a:r>
              <a:rPr lang="en-US" altLang="zh-CN" sz="2400" dirty="0" smtClean="0"/>
              <a:t>	void print(char);</a:t>
            </a:r>
          </a:p>
          <a:p>
            <a:pPr eaLnBrk="1" hangingPunct="1">
              <a:lnSpc>
                <a:spcPct val="90000"/>
              </a:lnSpc>
              <a:buFont typeface="Wingdings" pitchFamily="2" charset="2"/>
              <a:buNone/>
              <a:defRPr/>
            </a:pPr>
            <a:r>
              <a:rPr lang="zh-CN" altLang="en-US" sz="2400" dirty="0" smtClean="0"/>
              <a:t>下面的函数调用：</a:t>
            </a:r>
          </a:p>
          <a:p>
            <a:pPr eaLnBrk="1" hangingPunct="1">
              <a:lnSpc>
                <a:spcPct val="90000"/>
              </a:lnSpc>
              <a:buFont typeface="Wingdings" pitchFamily="2" charset="2"/>
              <a:buNone/>
              <a:defRPr/>
            </a:pPr>
            <a:r>
              <a:rPr lang="zh-CN" altLang="en-US" sz="2400" dirty="0" smtClean="0"/>
              <a:t>	</a:t>
            </a:r>
            <a:r>
              <a:rPr lang="en-US" altLang="zh-CN" sz="2400" dirty="0" smtClean="0"/>
              <a:t>print(1); </a:t>
            </a:r>
            <a:r>
              <a:rPr lang="zh-CN" altLang="en-US" sz="2400" dirty="0" smtClean="0"/>
              <a:t>绑定到函数：</a:t>
            </a:r>
            <a:r>
              <a:rPr lang="en-US" altLang="zh-CN" sz="2400" dirty="0" smtClean="0"/>
              <a:t>void print(</a:t>
            </a:r>
            <a:r>
              <a:rPr lang="en-US" altLang="zh-CN" sz="2400" dirty="0" err="1" smtClean="0"/>
              <a:t>int</a:t>
            </a:r>
            <a:r>
              <a:rPr lang="en-US" altLang="zh-CN" sz="2400" dirty="0" smtClean="0"/>
              <a:t>);</a:t>
            </a:r>
          </a:p>
          <a:p>
            <a:pPr eaLnBrk="1" hangingPunct="1">
              <a:lnSpc>
                <a:spcPct val="90000"/>
              </a:lnSpc>
              <a:buFont typeface="Wingdings" pitchFamily="2" charset="2"/>
              <a:buNone/>
              <a:defRPr/>
            </a:pPr>
            <a:r>
              <a:rPr lang="en-US" altLang="zh-CN" sz="2400" dirty="0" smtClean="0"/>
              <a:t>	print(1.0); </a:t>
            </a:r>
            <a:r>
              <a:rPr lang="zh-CN" altLang="en-US" sz="2400" dirty="0" smtClean="0"/>
              <a:t>绑定到函数：</a:t>
            </a:r>
            <a:r>
              <a:rPr lang="en-US" altLang="zh-CN" sz="2400" dirty="0" smtClean="0"/>
              <a:t>void print(double);</a:t>
            </a:r>
          </a:p>
          <a:p>
            <a:pPr eaLnBrk="1" hangingPunct="1">
              <a:lnSpc>
                <a:spcPct val="90000"/>
              </a:lnSpc>
              <a:buFont typeface="Wingdings" pitchFamily="2" charset="2"/>
              <a:buNone/>
              <a:defRPr/>
            </a:pPr>
            <a:r>
              <a:rPr lang="en-US" altLang="zh-CN" sz="2400" dirty="0" smtClean="0"/>
              <a:t>	print('a'); </a:t>
            </a:r>
            <a:r>
              <a:rPr lang="zh-CN" altLang="en-US" sz="2400" dirty="0" smtClean="0"/>
              <a:t>绑定到函数：</a:t>
            </a:r>
            <a:r>
              <a:rPr lang="en-US" altLang="zh-CN" sz="2400" dirty="0" smtClean="0"/>
              <a:t>void print(char);</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2"/>
          <p:cNvSpPr>
            <a:spLocks noGrp="1" noChangeArrowheads="1"/>
          </p:cNvSpPr>
          <p:nvPr>
            <p:ph type="title"/>
          </p:nvPr>
        </p:nvSpPr>
        <p:spPr>
          <a:xfrm>
            <a:off x="468313" y="188913"/>
            <a:ext cx="8229600" cy="1139825"/>
          </a:xfrm>
        </p:spPr>
        <p:txBody>
          <a:bodyPr/>
          <a:lstStyle/>
          <a:p>
            <a:pPr eaLnBrk="1" hangingPunct="1">
              <a:defRPr/>
            </a:pPr>
            <a:r>
              <a:rPr lang="zh-CN" altLang="en-US" dirty="0" smtClean="0"/>
              <a:t>提升匹配</a:t>
            </a:r>
          </a:p>
        </p:txBody>
      </p:sp>
      <p:sp>
        <p:nvSpPr>
          <p:cNvPr id="317443" name="Rectangle 3"/>
          <p:cNvSpPr>
            <a:spLocks noGrp="1" noChangeArrowheads="1"/>
          </p:cNvSpPr>
          <p:nvPr>
            <p:ph type="body" idx="1"/>
          </p:nvPr>
        </p:nvSpPr>
        <p:spPr>
          <a:xfrm>
            <a:off x="457200" y="1600200"/>
            <a:ext cx="8435975" cy="5257800"/>
          </a:xfrm>
        </p:spPr>
        <p:txBody>
          <a:bodyPr/>
          <a:lstStyle/>
          <a:p>
            <a:pPr marL="452438" indent="-452438" eaLnBrk="1" hangingPunct="1">
              <a:defRPr/>
            </a:pPr>
            <a:r>
              <a:rPr lang="zh-CN" altLang="en-GB" sz="2800" dirty="0" smtClean="0"/>
              <a:t>先对实参进行下面的类型提升，然后进行精确匹配：</a:t>
            </a:r>
          </a:p>
          <a:p>
            <a:pPr marL="990600" lvl="1" indent="-533400" eaLnBrk="1" hangingPunct="1">
              <a:defRPr/>
            </a:pPr>
            <a:r>
              <a:rPr lang="zh-CN" altLang="en-GB" sz="2400" dirty="0" smtClean="0"/>
              <a:t>按整型提升规则提升实参类型</a:t>
            </a:r>
            <a:endParaRPr lang="zh-CN" altLang="en-US" sz="2400" dirty="0" smtClean="0"/>
          </a:p>
          <a:p>
            <a:pPr marL="990600" lvl="1" indent="-533400" eaLnBrk="1" hangingPunct="1">
              <a:defRPr/>
            </a:pPr>
            <a:r>
              <a:rPr lang="zh-CN" altLang="en-GB" sz="2400" dirty="0" smtClean="0"/>
              <a:t>把</a:t>
            </a:r>
            <a:r>
              <a:rPr lang="en-GB" altLang="zh-CN" sz="2400" dirty="0" smtClean="0"/>
              <a:t>float</a:t>
            </a:r>
            <a:r>
              <a:rPr lang="zh-CN" altLang="en-GB" sz="2400" dirty="0" smtClean="0"/>
              <a:t>类型实参提升到</a:t>
            </a:r>
            <a:r>
              <a:rPr lang="en-GB" altLang="zh-CN" sz="2400" dirty="0" smtClean="0"/>
              <a:t>double</a:t>
            </a:r>
          </a:p>
          <a:p>
            <a:pPr marL="990600" lvl="1" indent="-533400" eaLnBrk="1" hangingPunct="1">
              <a:defRPr/>
            </a:pPr>
            <a:r>
              <a:rPr lang="zh-CN" altLang="en-GB" sz="2400" dirty="0" smtClean="0"/>
              <a:t>把</a:t>
            </a:r>
            <a:r>
              <a:rPr lang="en-GB" altLang="zh-CN" sz="2400" dirty="0" smtClean="0"/>
              <a:t>double</a:t>
            </a:r>
            <a:r>
              <a:rPr lang="zh-CN" altLang="en-GB" sz="2400" dirty="0" smtClean="0"/>
              <a:t>类型实参提升到</a:t>
            </a:r>
            <a:r>
              <a:rPr lang="en-GB" altLang="zh-CN" sz="2400" dirty="0" smtClean="0"/>
              <a:t>long double</a:t>
            </a:r>
            <a:endParaRPr lang="en-US" altLang="zh-CN" sz="2400" dirty="0" smtClean="0"/>
          </a:p>
          <a:p>
            <a:pPr marL="452438" indent="-452438" eaLnBrk="1" hangingPunct="1">
              <a:defRPr/>
            </a:pPr>
            <a:r>
              <a:rPr lang="zh-CN" altLang="en-US" sz="2800" dirty="0" smtClean="0"/>
              <a:t>例如，对于下述的重载函数：</a:t>
            </a:r>
          </a:p>
          <a:p>
            <a:pPr marL="990600" lvl="1" indent="-533400" eaLnBrk="1" hangingPunct="1">
              <a:buFontTx/>
              <a:buNone/>
              <a:defRPr/>
            </a:pPr>
            <a:r>
              <a:rPr lang="en-US" altLang="zh-CN" sz="2400" dirty="0" smtClean="0"/>
              <a:t>void print(</a:t>
            </a:r>
            <a:r>
              <a:rPr lang="en-US" altLang="zh-CN" sz="2400" dirty="0" err="1" smtClean="0"/>
              <a:t>int</a:t>
            </a:r>
            <a:r>
              <a:rPr lang="en-US" altLang="zh-CN" sz="2400" dirty="0" smtClean="0"/>
              <a:t>);</a:t>
            </a:r>
          </a:p>
          <a:p>
            <a:pPr marL="990600" lvl="1" indent="-533400" eaLnBrk="1" hangingPunct="1">
              <a:buFontTx/>
              <a:buNone/>
              <a:defRPr/>
            </a:pPr>
            <a:r>
              <a:rPr lang="en-US" altLang="zh-CN" sz="2400" dirty="0" smtClean="0"/>
              <a:t>void print(double);</a:t>
            </a:r>
          </a:p>
          <a:p>
            <a:pPr marL="990600" lvl="1" indent="-533400" eaLnBrk="1" hangingPunct="1">
              <a:defRPr/>
            </a:pPr>
            <a:r>
              <a:rPr lang="zh-CN" altLang="en-US" sz="2400" dirty="0" smtClean="0"/>
              <a:t>根据提升匹配，下面的函数调用：</a:t>
            </a:r>
          </a:p>
          <a:p>
            <a:pPr marL="990600" lvl="1" indent="-533400" eaLnBrk="1" hangingPunct="1">
              <a:buFontTx/>
              <a:buNone/>
              <a:defRPr/>
            </a:pPr>
            <a:r>
              <a:rPr lang="en-US" altLang="zh-CN" sz="2400" dirty="0" smtClean="0"/>
              <a:t>print('a'); </a:t>
            </a:r>
            <a:r>
              <a:rPr lang="zh-CN" altLang="en-US" sz="2400" dirty="0" smtClean="0"/>
              <a:t>绑定到函数：</a:t>
            </a:r>
            <a:r>
              <a:rPr lang="en-US" altLang="zh-CN" sz="2400" dirty="0" smtClean="0"/>
              <a:t>void print(</a:t>
            </a:r>
            <a:r>
              <a:rPr lang="en-US" altLang="zh-CN" sz="2400" dirty="0" err="1" smtClean="0"/>
              <a:t>int</a:t>
            </a:r>
            <a:r>
              <a:rPr lang="en-US" altLang="zh-CN" sz="2400" dirty="0" smtClean="0"/>
              <a:t>);</a:t>
            </a:r>
          </a:p>
          <a:p>
            <a:pPr marL="990600" lvl="1" indent="-533400" eaLnBrk="1" hangingPunct="1">
              <a:buFontTx/>
              <a:buNone/>
              <a:defRPr/>
            </a:pPr>
            <a:r>
              <a:rPr lang="en-US" altLang="zh-CN" sz="2400" dirty="0" smtClean="0"/>
              <a:t>print(1.0f); </a:t>
            </a:r>
            <a:r>
              <a:rPr lang="zh-CN" altLang="en-US" sz="2400" dirty="0" smtClean="0"/>
              <a:t>绑定到函数：</a:t>
            </a:r>
            <a:r>
              <a:rPr lang="en-US" altLang="zh-CN" sz="2400" dirty="0" smtClean="0"/>
              <a:t>void print(double);</a:t>
            </a:r>
            <a:r>
              <a:rPr lang="en-US" altLang="zh-CN" sz="1600" dirty="0" smtClean="0"/>
              <a:t> </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Rectangle 2"/>
          <p:cNvSpPr>
            <a:spLocks noGrp="1" noChangeArrowheads="1"/>
          </p:cNvSpPr>
          <p:nvPr>
            <p:ph type="title"/>
          </p:nvPr>
        </p:nvSpPr>
        <p:spPr/>
        <p:txBody>
          <a:bodyPr/>
          <a:lstStyle/>
          <a:p>
            <a:pPr eaLnBrk="1" hangingPunct="1">
              <a:defRPr/>
            </a:pPr>
            <a:r>
              <a:rPr lang="zh-CN" altLang="en-US" smtClean="0"/>
              <a:t>标准转换匹配</a:t>
            </a:r>
          </a:p>
        </p:txBody>
      </p:sp>
      <p:sp>
        <p:nvSpPr>
          <p:cNvPr id="318467" name="Rectangle 3"/>
          <p:cNvSpPr>
            <a:spLocks noGrp="1" noChangeArrowheads="1"/>
          </p:cNvSpPr>
          <p:nvPr>
            <p:ph type="body" idx="1"/>
          </p:nvPr>
        </p:nvSpPr>
        <p:spPr/>
        <p:txBody>
          <a:bodyPr/>
          <a:lstStyle/>
          <a:p>
            <a:pPr marL="609600" indent="-609600" eaLnBrk="1" hangingPunct="1">
              <a:defRPr/>
            </a:pPr>
            <a:r>
              <a:rPr lang="zh-CN" altLang="en-GB" smtClean="0"/>
              <a:t>任何算术类型可以互相转换</a:t>
            </a:r>
            <a:endParaRPr lang="zh-CN" altLang="en-US" smtClean="0"/>
          </a:p>
          <a:p>
            <a:pPr marL="609600" indent="-609600" eaLnBrk="1" hangingPunct="1">
              <a:defRPr/>
            </a:pPr>
            <a:r>
              <a:rPr lang="zh-CN" altLang="en-GB" smtClean="0"/>
              <a:t>枚举类型可以转换成任何算术类型</a:t>
            </a:r>
            <a:endParaRPr lang="zh-CN" altLang="en-US" smtClean="0"/>
          </a:p>
          <a:p>
            <a:pPr marL="609600" indent="-609600" eaLnBrk="1" hangingPunct="1">
              <a:defRPr/>
            </a:pPr>
            <a:r>
              <a:rPr lang="zh-CN" altLang="en-GB" smtClean="0"/>
              <a:t>零可以转换成任何算术类型或指针类型</a:t>
            </a:r>
            <a:endParaRPr lang="zh-CN" altLang="en-US" smtClean="0"/>
          </a:p>
          <a:p>
            <a:pPr marL="609600" indent="-609600" eaLnBrk="1" hangingPunct="1">
              <a:defRPr/>
            </a:pPr>
            <a:r>
              <a:rPr lang="zh-CN" altLang="en-GB" smtClean="0"/>
              <a:t>任何类型的指针可以转换成</a:t>
            </a:r>
            <a:r>
              <a:rPr lang="en-GB" altLang="zh-CN" smtClean="0"/>
              <a:t>void * </a:t>
            </a:r>
            <a:endParaRPr lang="en-US" altLang="zh-CN" smtClean="0"/>
          </a:p>
          <a:p>
            <a:pPr marL="609600" indent="-609600" eaLnBrk="1" hangingPunct="1">
              <a:defRPr/>
            </a:pPr>
            <a:r>
              <a:rPr lang="zh-CN" altLang="en-GB" smtClean="0"/>
              <a:t>派生类指针可以转换成基类指针</a:t>
            </a:r>
            <a:endParaRPr lang="zh-CN" altLang="en-US" smtClean="0"/>
          </a:p>
          <a:p>
            <a:pPr marL="609600" indent="-609600" eaLnBrk="1" hangingPunct="1">
              <a:defRPr/>
            </a:pPr>
            <a:r>
              <a:rPr lang="zh-CN" altLang="en-GB" smtClean="0">
                <a:solidFill>
                  <a:schemeClr val="folHlink"/>
                </a:solidFill>
              </a:rPr>
              <a:t>每个标准转换都是平等的。</a:t>
            </a:r>
            <a:r>
              <a:rPr lang="zh-CN" altLang="en-US" smtClean="0"/>
              <a:t> </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Rectangle 2"/>
          <p:cNvSpPr>
            <a:spLocks noGrp="1" noChangeArrowheads="1"/>
          </p:cNvSpPr>
          <p:nvPr>
            <p:ph type="title"/>
          </p:nvPr>
        </p:nvSpPr>
        <p:spPr/>
        <p:txBody>
          <a:bodyPr/>
          <a:lstStyle/>
          <a:p>
            <a:pPr eaLnBrk="1" hangingPunct="1">
              <a:defRPr/>
            </a:pPr>
            <a:endParaRPr lang="zh-CN" altLang="zh-CN" smtClean="0"/>
          </a:p>
        </p:txBody>
      </p:sp>
      <p:sp>
        <p:nvSpPr>
          <p:cNvPr id="319491" name="Rectangle 3"/>
          <p:cNvSpPr>
            <a:spLocks noGrp="1" noChangeArrowheads="1"/>
          </p:cNvSpPr>
          <p:nvPr>
            <p:ph type="body" idx="1"/>
          </p:nvPr>
        </p:nvSpPr>
        <p:spPr/>
        <p:txBody>
          <a:bodyPr/>
          <a:lstStyle/>
          <a:p>
            <a:pPr eaLnBrk="1" hangingPunct="1">
              <a:defRPr/>
            </a:pPr>
            <a:r>
              <a:rPr lang="zh-CN" altLang="en-US" smtClean="0"/>
              <a:t>例如，对于下述的重载函数：</a:t>
            </a:r>
          </a:p>
          <a:p>
            <a:pPr lvl="1" eaLnBrk="1" hangingPunct="1">
              <a:buFontTx/>
              <a:buNone/>
              <a:defRPr/>
            </a:pPr>
            <a:r>
              <a:rPr lang="en-US" altLang="zh-CN" smtClean="0"/>
              <a:t>void print(char);</a:t>
            </a:r>
          </a:p>
          <a:p>
            <a:pPr lvl="1" eaLnBrk="1" hangingPunct="1">
              <a:buFontTx/>
              <a:buNone/>
              <a:defRPr/>
            </a:pPr>
            <a:r>
              <a:rPr lang="en-US" altLang="zh-CN" smtClean="0"/>
              <a:t>void print(char *);</a:t>
            </a:r>
          </a:p>
          <a:p>
            <a:pPr lvl="1" eaLnBrk="1" hangingPunct="1">
              <a:defRPr/>
            </a:pPr>
            <a:r>
              <a:rPr lang="zh-CN" altLang="en-US" smtClean="0"/>
              <a:t>根据标准转换匹配，下面的函数调用：</a:t>
            </a:r>
          </a:p>
          <a:p>
            <a:pPr lvl="1" eaLnBrk="1" hangingPunct="1">
              <a:buFontTx/>
              <a:buNone/>
              <a:defRPr/>
            </a:pPr>
            <a:r>
              <a:rPr lang="en-US" altLang="zh-CN" smtClean="0"/>
              <a:t>print(1); </a:t>
            </a:r>
            <a:r>
              <a:rPr lang="zh-CN" altLang="en-US" smtClean="0"/>
              <a:t>绑定到函数：</a:t>
            </a:r>
            <a:r>
              <a:rPr lang="en-US" altLang="zh-CN" smtClean="0"/>
              <a:t>void print(char);</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Rectangle 2"/>
          <p:cNvSpPr>
            <a:spLocks noGrp="1" noChangeArrowheads="1"/>
          </p:cNvSpPr>
          <p:nvPr>
            <p:ph type="title"/>
          </p:nvPr>
        </p:nvSpPr>
        <p:spPr>
          <a:xfrm>
            <a:off x="457200" y="115888"/>
            <a:ext cx="8229600" cy="1139825"/>
          </a:xfrm>
        </p:spPr>
        <p:txBody>
          <a:bodyPr/>
          <a:lstStyle/>
          <a:p>
            <a:pPr eaLnBrk="1" hangingPunct="1">
              <a:defRPr/>
            </a:pPr>
            <a:r>
              <a:rPr lang="zh-CN" altLang="en-US" smtClean="0"/>
              <a:t>绑定失败</a:t>
            </a:r>
          </a:p>
        </p:txBody>
      </p:sp>
      <p:sp>
        <p:nvSpPr>
          <p:cNvPr id="350211" name="Rectangle 3"/>
          <p:cNvSpPr>
            <a:spLocks noGrp="1" noChangeArrowheads="1"/>
          </p:cNvSpPr>
          <p:nvPr>
            <p:ph type="body" idx="1"/>
          </p:nvPr>
        </p:nvSpPr>
        <p:spPr>
          <a:xfrm>
            <a:off x="250825" y="1341438"/>
            <a:ext cx="8686800" cy="5516562"/>
          </a:xfrm>
        </p:spPr>
        <p:txBody>
          <a:bodyPr/>
          <a:lstStyle/>
          <a:p>
            <a:pPr marL="533400" indent="-533400" eaLnBrk="1" hangingPunct="1">
              <a:lnSpc>
                <a:spcPct val="90000"/>
              </a:lnSpc>
              <a:defRPr/>
            </a:pPr>
            <a:r>
              <a:rPr lang="zh-CN" altLang="en-US" sz="2800" dirty="0" smtClean="0"/>
              <a:t>如果</a:t>
            </a:r>
            <a:r>
              <a:rPr lang="zh-CN" altLang="en-US" sz="2800" dirty="0" smtClean="0">
                <a:solidFill>
                  <a:srgbClr val="FFC000"/>
                </a:solidFill>
              </a:rPr>
              <a:t>不存在匹配</a:t>
            </a:r>
            <a:r>
              <a:rPr lang="zh-CN" altLang="en-US" sz="2800" dirty="0" smtClean="0"/>
              <a:t>或</a:t>
            </a:r>
            <a:r>
              <a:rPr lang="zh-CN" altLang="en-US" sz="2800" dirty="0" smtClean="0">
                <a:solidFill>
                  <a:srgbClr val="FFC000"/>
                </a:solidFill>
              </a:rPr>
              <a:t>存在多个匹配</a:t>
            </a:r>
            <a:r>
              <a:rPr lang="zh-CN" altLang="en-US" sz="2800" dirty="0" smtClean="0"/>
              <a:t>，则绑定失败</a:t>
            </a:r>
          </a:p>
          <a:p>
            <a:pPr marL="533400" indent="-533400" eaLnBrk="1" hangingPunct="1">
              <a:lnSpc>
                <a:spcPct val="90000"/>
              </a:lnSpc>
              <a:defRPr/>
            </a:pPr>
            <a:r>
              <a:rPr lang="zh-CN" altLang="en-US" sz="2800" dirty="0" smtClean="0"/>
              <a:t>例如，对于下述的重载函数：</a:t>
            </a:r>
          </a:p>
          <a:p>
            <a:pPr marL="914400" lvl="1" indent="-457200" eaLnBrk="1" hangingPunct="1">
              <a:lnSpc>
                <a:spcPct val="90000"/>
              </a:lnSpc>
              <a:buFontTx/>
              <a:buNone/>
              <a:defRPr/>
            </a:pPr>
            <a:r>
              <a:rPr lang="en-US" altLang="zh-CN" sz="2400" dirty="0" smtClean="0"/>
              <a:t>void print(char);</a:t>
            </a:r>
          </a:p>
          <a:p>
            <a:pPr marL="914400" lvl="1" indent="-457200" eaLnBrk="1" hangingPunct="1">
              <a:lnSpc>
                <a:spcPct val="90000"/>
              </a:lnSpc>
              <a:buFontTx/>
              <a:buNone/>
              <a:defRPr/>
            </a:pPr>
            <a:r>
              <a:rPr lang="en-US" altLang="zh-CN" sz="2400" dirty="0" smtClean="0"/>
              <a:t>void print(double);</a:t>
            </a:r>
          </a:p>
          <a:p>
            <a:pPr marL="914400" lvl="1" indent="-457200" eaLnBrk="1" hangingPunct="1">
              <a:lnSpc>
                <a:spcPct val="90000"/>
              </a:lnSpc>
              <a:defRPr/>
            </a:pPr>
            <a:r>
              <a:rPr lang="zh-CN" altLang="en-US" sz="2400" dirty="0" smtClean="0"/>
              <a:t>根据标准转换匹配，下面的函数调用将会绑定失败：</a:t>
            </a:r>
          </a:p>
          <a:p>
            <a:pPr marL="914400" lvl="1" indent="-457200" eaLnBrk="1" hangingPunct="1">
              <a:lnSpc>
                <a:spcPct val="90000"/>
              </a:lnSpc>
              <a:buFontTx/>
              <a:buNone/>
              <a:defRPr/>
            </a:pPr>
            <a:r>
              <a:rPr lang="en-US" altLang="zh-CN" sz="2400" dirty="0" smtClean="0"/>
              <a:t>print(</a:t>
            </a:r>
            <a:r>
              <a:rPr lang="en-US" altLang="zh-CN" sz="2400" dirty="0" smtClean="0">
                <a:solidFill>
                  <a:schemeClr val="folHlink"/>
                </a:solidFill>
              </a:rPr>
              <a:t>1</a:t>
            </a:r>
            <a:r>
              <a:rPr lang="en-US" altLang="zh-CN" sz="2400" dirty="0" smtClean="0"/>
              <a:t>); </a:t>
            </a:r>
          </a:p>
          <a:p>
            <a:pPr marL="914400" lvl="1" indent="-457200" eaLnBrk="1" hangingPunct="1">
              <a:lnSpc>
                <a:spcPct val="90000"/>
              </a:lnSpc>
              <a:defRPr/>
            </a:pPr>
            <a:r>
              <a:rPr lang="zh-CN" altLang="en-US" sz="2400" dirty="0" smtClean="0"/>
              <a:t>因为根据标准转换，</a:t>
            </a:r>
            <a:r>
              <a:rPr lang="en-US" altLang="zh-CN" sz="2400" dirty="0" smtClean="0"/>
              <a:t>1</a:t>
            </a:r>
            <a:r>
              <a:rPr lang="zh-CN" altLang="en-US" sz="2400" dirty="0" smtClean="0"/>
              <a:t>（属于</a:t>
            </a:r>
            <a:r>
              <a:rPr lang="en-US" altLang="zh-CN" sz="2400" dirty="0" err="1" smtClean="0"/>
              <a:t>int</a:t>
            </a:r>
            <a:r>
              <a:rPr lang="zh-CN" altLang="en-US" sz="2400" dirty="0" smtClean="0"/>
              <a:t>型）既可以转成</a:t>
            </a:r>
            <a:r>
              <a:rPr lang="en-US" altLang="zh-CN" sz="2400" dirty="0" smtClean="0"/>
              <a:t>char</a:t>
            </a:r>
            <a:r>
              <a:rPr lang="zh-CN" altLang="en-US" sz="2400" dirty="0" smtClean="0"/>
              <a:t>，又可以转成</a:t>
            </a:r>
            <a:r>
              <a:rPr lang="en-US" altLang="zh-CN" sz="2400" dirty="0" smtClean="0"/>
              <a:t>double </a:t>
            </a:r>
          </a:p>
          <a:p>
            <a:pPr marL="533400" indent="-533400" eaLnBrk="1" hangingPunct="1">
              <a:lnSpc>
                <a:spcPct val="90000"/>
              </a:lnSpc>
              <a:defRPr/>
            </a:pPr>
            <a:r>
              <a:rPr lang="zh-CN" altLang="en-US" sz="2800" dirty="0" smtClean="0"/>
              <a:t>解决办法是：</a:t>
            </a:r>
          </a:p>
          <a:p>
            <a:pPr marL="914400" lvl="1" indent="-457200" eaLnBrk="1" hangingPunct="1">
              <a:lnSpc>
                <a:spcPct val="90000"/>
              </a:lnSpc>
              <a:defRPr/>
            </a:pPr>
            <a:r>
              <a:rPr lang="zh-CN" altLang="en-US" sz="2400" dirty="0" smtClean="0"/>
              <a:t>对实参进行显式类型转换，如，</a:t>
            </a:r>
          </a:p>
          <a:p>
            <a:pPr marL="1295400" lvl="2" indent="-381000" eaLnBrk="1" hangingPunct="1">
              <a:lnSpc>
                <a:spcPct val="90000"/>
              </a:lnSpc>
              <a:defRPr/>
            </a:pPr>
            <a:r>
              <a:rPr lang="en-US" altLang="zh-CN" sz="2000" dirty="0" smtClean="0"/>
              <a:t>print ((char)1) </a:t>
            </a:r>
            <a:r>
              <a:rPr lang="zh-CN" altLang="en-US" sz="2000" dirty="0" smtClean="0"/>
              <a:t>或 </a:t>
            </a:r>
            <a:r>
              <a:rPr lang="en-US" altLang="zh-CN" sz="2000" dirty="0" smtClean="0"/>
              <a:t>print ((double)1)</a:t>
            </a:r>
          </a:p>
          <a:p>
            <a:pPr marL="914400" lvl="1" indent="-457200" eaLnBrk="1" hangingPunct="1">
              <a:lnSpc>
                <a:spcPct val="90000"/>
              </a:lnSpc>
              <a:defRPr/>
            </a:pPr>
            <a:r>
              <a:rPr lang="zh-CN" altLang="en-US" sz="2400" dirty="0" smtClean="0"/>
              <a:t>增加额外的重载，如，</a:t>
            </a:r>
          </a:p>
          <a:p>
            <a:pPr marL="1295400" lvl="2" indent="-381000" eaLnBrk="1" hangingPunct="1">
              <a:lnSpc>
                <a:spcPct val="90000"/>
              </a:lnSpc>
              <a:defRPr/>
            </a:pPr>
            <a:r>
              <a:rPr lang="zh-CN" altLang="en-US" sz="2000" dirty="0" smtClean="0"/>
              <a:t>增加一个重载函数定义： </a:t>
            </a:r>
            <a:r>
              <a:rPr lang="en-US" altLang="zh-CN" sz="2000" dirty="0" smtClean="0"/>
              <a:t>void print(</a:t>
            </a:r>
            <a:r>
              <a:rPr lang="en-US" altLang="zh-CN" sz="2000" dirty="0" err="1" smtClean="0"/>
              <a:t>int</a:t>
            </a:r>
            <a:r>
              <a:rPr lang="en-US" altLang="zh-CN" sz="2000" dirty="0" smtClean="0"/>
              <a:t>);</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9" name="Rectangle 3"/>
          <p:cNvSpPr>
            <a:spLocks noGrp="1" noChangeArrowheads="1"/>
          </p:cNvSpPr>
          <p:nvPr>
            <p:ph type="body" idx="1"/>
          </p:nvPr>
        </p:nvSpPr>
        <p:spPr>
          <a:xfrm>
            <a:off x="457200" y="333375"/>
            <a:ext cx="8229600" cy="6408738"/>
          </a:xfrm>
        </p:spPr>
        <p:txBody>
          <a:bodyPr>
            <a:normAutofit/>
          </a:bodyPr>
          <a:lstStyle/>
          <a:p>
            <a:pPr eaLnBrk="1" hangingPunct="1">
              <a:lnSpc>
                <a:spcPct val="80000"/>
              </a:lnSpc>
              <a:buNone/>
              <a:defRPr/>
            </a:pPr>
            <a:r>
              <a:rPr lang="en-US" altLang="zh-CN" sz="2200" dirty="0" smtClean="0"/>
              <a:t>void f(</a:t>
            </a:r>
            <a:r>
              <a:rPr lang="en-US" altLang="zh-CN" sz="2200" dirty="0" err="1" smtClean="0"/>
              <a:t>int</a:t>
            </a:r>
            <a:r>
              <a:rPr lang="en-US" altLang="zh-CN" sz="2200" dirty="0" smtClean="0"/>
              <a:t> </a:t>
            </a:r>
            <a:r>
              <a:rPr lang="en-US" altLang="zh-CN" sz="2200" dirty="0" smtClean="0">
                <a:solidFill>
                  <a:srgbClr val="FFC000"/>
                </a:solidFill>
              </a:rPr>
              <a:t>n</a:t>
            </a:r>
            <a:r>
              <a:rPr lang="en-US" altLang="zh-CN" sz="2200" dirty="0"/>
              <a:t>) </a:t>
            </a:r>
            <a:r>
              <a:rPr lang="en-US" altLang="zh-CN" sz="2200" dirty="0" smtClean="0"/>
              <a:t>//n</a:t>
            </a:r>
            <a:r>
              <a:rPr lang="zh-CN" altLang="en-US" sz="2200" dirty="0" smtClean="0"/>
              <a:t>的</a:t>
            </a:r>
            <a:r>
              <a:rPr lang="zh-CN" altLang="en-US" sz="2200" dirty="0"/>
              <a:t>有效范围从此开始一直</a:t>
            </a:r>
            <a:r>
              <a:rPr lang="zh-CN" altLang="en-US" sz="2200" dirty="0" smtClean="0"/>
              <a:t>到</a:t>
            </a:r>
            <a:r>
              <a:rPr lang="en-US" altLang="zh-CN" sz="2200" dirty="0" smtClean="0"/>
              <a:t>f</a:t>
            </a:r>
            <a:r>
              <a:rPr lang="zh-CN" altLang="en-US" sz="2200" dirty="0" smtClean="0"/>
              <a:t>函数</a:t>
            </a:r>
            <a:r>
              <a:rPr lang="zh-CN" altLang="en-US" sz="2200" dirty="0"/>
              <a:t>体结束</a:t>
            </a:r>
            <a:endParaRPr lang="en-US" altLang="zh-CN" sz="2200" dirty="0" smtClean="0"/>
          </a:p>
          <a:p>
            <a:pPr eaLnBrk="1" hangingPunct="1">
              <a:lnSpc>
                <a:spcPct val="80000"/>
              </a:lnSpc>
              <a:buFont typeface="Wingdings" pitchFamily="2" charset="2"/>
              <a:buNone/>
              <a:defRPr/>
            </a:pPr>
            <a:r>
              <a:rPr lang="en-US" altLang="zh-CN" sz="2200" dirty="0" smtClean="0"/>
              <a:t>{ x++; //</a:t>
            </a:r>
            <a:r>
              <a:rPr lang="en-US" altLang="zh-CN" sz="2200" dirty="0" smtClean="0">
                <a:solidFill>
                  <a:schemeClr val="folHlink"/>
                </a:solidFill>
              </a:rPr>
              <a:t>Error</a:t>
            </a:r>
            <a:r>
              <a:rPr lang="en-US" altLang="zh-CN" sz="2200" dirty="0" smtClean="0"/>
              <a:t> </a:t>
            </a:r>
          </a:p>
          <a:p>
            <a:pPr eaLnBrk="1" hangingPunct="1">
              <a:lnSpc>
                <a:spcPct val="80000"/>
              </a:lnSpc>
              <a:buFont typeface="Wingdings" pitchFamily="2" charset="2"/>
              <a:buNone/>
              <a:defRPr/>
            </a:pPr>
            <a:r>
              <a:rPr lang="en-US" altLang="zh-CN" sz="2200" dirty="0" smtClean="0"/>
              <a:t>   n++; </a:t>
            </a:r>
          </a:p>
          <a:p>
            <a:pPr eaLnBrk="1" hangingPunct="1">
              <a:lnSpc>
                <a:spcPct val="80000"/>
              </a:lnSpc>
              <a:buFont typeface="Wingdings" pitchFamily="2" charset="2"/>
              <a:buNone/>
              <a:defRPr/>
            </a:pPr>
            <a:r>
              <a:rPr lang="en-US" altLang="zh-CN" sz="2200" dirty="0" smtClean="0"/>
              <a:t>   </a:t>
            </a:r>
            <a:r>
              <a:rPr lang="en-US" altLang="zh-CN" sz="2200" dirty="0" err="1" smtClean="0"/>
              <a:t>int</a:t>
            </a:r>
            <a:r>
              <a:rPr lang="en-US" altLang="zh-CN" sz="2200" dirty="0" smtClean="0"/>
              <a:t> </a:t>
            </a:r>
            <a:r>
              <a:rPr lang="en-US" altLang="zh-CN" sz="2200" dirty="0" smtClean="0">
                <a:solidFill>
                  <a:srgbClr val="FFC000"/>
                </a:solidFill>
              </a:rPr>
              <a:t>x</a:t>
            </a:r>
            <a:r>
              <a:rPr lang="en-US" altLang="zh-CN" sz="2200" dirty="0" smtClean="0"/>
              <a:t>=0; //x</a:t>
            </a:r>
            <a:r>
              <a:rPr lang="zh-CN" altLang="en-US" sz="2200" dirty="0" smtClean="0"/>
              <a:t>的有效范围从此开始一直到</a:t>
            </a:r>
            <a:r>
              <a:rPr lang="en-US" altLang="zh-CN" sz="2200" dirty="0" smtClean="0"/>
              <a:t>f</a:t>
            </a:r>
            <a:r>
              <a:rPr lang="zh-CN" altLang="en-US" sz="2200" dirty="0" smtClean="0"/>
              <a:t>函数体结束</a:t>
            </a:r>
            <a:endParaRPr lang="en-US" altLang="zh-CN" sz="2200" dirty="0" smtClean="0"/>
          </a:p>
          <a:p>
            <a:pPr eaLnBrk="1" hangingPunct="1">
              <a:lnSpc>
                <a:spcPct val="80000"/>
              </a:lnSpc>
              <a:buFont typeface="Wingdings" pitchFamily="2" charset="2"/>
              <a:buNone/>
              <a:defRPr/>
            </a:pPr>
            <a:r>
              <a:rPr lang="en-US" altLang="zh-CN" sz="2200" dirty="0" smtClean="0"/>
              <a:t>    x++; </a:t>
            </a:r>
          </a:p>
          <a:p>
            <a:pPr eaLnBrk="1" hangingPunct="1">
              <a:lnSpc>
                <a:spcPct val="80000"/>
              </a:lnSpc>
              <a:buFont typeface="Wingdings" pitchFamily="2" charset="2"/>
              <a:buNone/>
              <a:defRPr/>
            </a:pPr>
            <a:r>
              <a:rPr lang="en-US" altLang="zh-CN" sz="2200" dirty="0" smtClean="0"/>
              <a:t>	 n++;</a:t>
            </a:r>
          </a:p>
          <a:p>
            <a:pPr eaLnBrk="1" hangingPunct="1">
              <a:lnSpc>
                <a:spcPct val="80000"/>
              </a:lnSpc>
              <a:buFont typeface="Wingdings" pitchFamily="2" charset="2"/>
              <a:buNone/>
              <a:defRPr/>
            </a:pPr>
            <a:r>
              <a:rPr lang="en-US" altLang="zh-CN" sz="2200" dirty="0" smtClean="0"/>
              <a:t>	 .......</a:t>
            </a:r>
          </a:p>
          <a:p>
            <a:pPr eaLnBrk="1" hangingPunct="1">
              <a:lnSpc>
                <a:spcPct val="80000"/>
              </a:lnSpc>
              <a:buFont typeface="Wingdings" pitchFamily="2" charset="2"/>
              <a:buNone/>
              <a:defRPr/>
            </a:pPr>
            <a:r>
              <a:rPr lang="en-US" altLang="zh-CN" sz="2200" dirty="0" smtClean="0"/>
              <a:t>}</a:t>
            </a:r>
          </a:p>
          <a:p>
            <a:pPr eaLnBrk="1" hangingPunct="1">
              <a:lnSpc>
                <a:spcPct val="80000"/>
              </a:lnSpc>
              <a:buFont typeface="Wingdings" pitchFamily="2" charset="2"/>
              <a:buNone/>
              <a:defRPr/>
            </a:pPr>
            <a:r>
              <a:rPr lang="en-US" altLang="zh-CN" sz="2200" dirty="0" err="1" smtClean="0"/>
              <a:t>int</a:t>
            </a:r>
            <a:r>
              <a:rPr lang="en-US" altLang="zh-CN" sz="2200" dirty="0" smtClean="0"/>
              <a:t> main()</a:t>
            </a:r>
          </a:p>
          <a:p>
            <a:pPr eaLnBrk="1" hangingPunct="1">
              <a:lnSpc>
                <a:spcPct val="80000"/>
              </a:lnSpc>
              <a:buNone/>
              <a:defRPr/>
            </a:pPr>
            <a:r>
              <a:rPr lang="en-US" altLang="zh-CN" sz="2200" dirty="0" smtClean="0"/>
              <a:t>{ </a:t>
            </a:r>
            <a:r>
              <a:rPr lang="en-US" altLang="zh-CN" sz="2200" dirty="0" err="1" smtClean="0"/>
              <a:t>int</a:t>
            </a:r>
            <a:r>
              <a:rPr lang="en-US" altLang="zh-CN" sz="2200" dirty="0" smtClean="0"/>
              <a:t> </a:t>
            </a:r>
            <a:r>
              <a:rPr lang="en-US" altLang="zh-CN" sz="2200" dirty="0" smtClean="0">
                <a:solidFill>
                  <a:srgbClr val="FFC000"/>
                </a:solidFill>
              </a:rPr>
              <a:t>x</a:t>
            </a:r>
            <a:r>
              <a:rPr lang="en-US" altLang="zh-CN" sz="2200" dirty="0"/>
              <a:t>; //x</a:t>
            </a:r>
            <a:r>
              <a:rPr lang="zh-CN" altLang="en-US" sz="2200" dirty="0"/>
              <a:t>的有效范围从此开始一直</a:t>
            </a:r>
            <a:r>
              <a:rPr lang="zh-CN" altLang="en-US" sz="2200" dirty="0" smtClean="0"/>
              <a:t>到</a:t>
            </a:r>
            <a:r>
              <a:rPr lang="en-US" altLang="zh-CN" sz="2200" dirty="0" smtClean="0"/>
              <a:t>main</a:t>
            </a:r>
            <a:r>
              <a:rPr lang="zh-CN" altLang="en-US" sz="2200" dirty="0" smtClean="0"/>
              <a:t>函数</a:t>
            </a:r>
            <a:r>
              <a:rPr lang="zh-CN" altLang="en-US" sz="2200" dirty="0"/>
              <a:t>体结束</a:t>
            </a:r>
            <a:endParaRPr lang="en-US" altLang="zh-CN" sz="2200" dirty="0" smtClean="0"/>
          </a:p>
          <a:p>
            <a:pPr eaLnBrk="1" hangingPunct="1">
              <a:lnSpc>
                <a:spcPct val="80000"/>
              </a:lnSpc>
              <a:buNone/>
              <a:defRPr/>
            </a:pPr>
            <a:r>
              <a:rPr lang="en-US" altLang="zh-CN" sz="2200" dirty="0" smtClean="0"/>
              <a:t>   </a:t>
            </a:r>
            <a:r>
              <a:rPr lang="en-US" altLang="zh-CN" sz="2200" dirty="0" err="1" smtClean="0"/>
              <a:t>int</a:t>
            </a:r>
            <a:r>
              <a:rPr lang="en-US" altLang="zh-CN" sz="2200" dirty="0" smtClean="0"/>
              <a:t> </a:t>
            </a:r>
            <a:r>
              <a:rPr lang="en-US" altLang="zh-CN" sz="2200" dirty="0" smtClean="0">
                <a:solidFill>
                  <a:srgbClr val="FFC000"/>
                </a:solidFill>
              </a:rPr>
              <a:t>n</a:t>
            </a:r>
            <a:r>
              <a:rPr lang="en-US" altLang="zh-CN" sz="2200" dirty="0"/>
              <a:t>; </a:t>
            </a:r>
            <a:r>
              <a:rPr lang="en-US" altLang="zh-CN" sz="2200" dirty="0" smtClean="0"/>
              <a:t>//n</a:t>
            </a:r>
            <a:r>
              <a:rPr lang="zh-CN" altLang="en-US" sz="2200" dirty="0" smtClean="0"/>
              <a:t>的</a:t>
            </a:r>
            <a:r>
              <a:rPr lang="zh-CN" altLang="en-US" sz="2200" dirty="0"/>
              <a:t>有效范围从此开始一直</a:t>
            </a:r>
            <a:r>
              <a:rPr lang="zh-CN" altLang="en-US" sz="2200" dirty="0" smtClean="0"/>
              <a:t>到</a:t>
            </a:r>
            <a:r>
              <a:rPr lang="en-US" altLang="zh-CN" sz="2200" dirty="0" smtClean="0"/>
              <a:t>main</a:t>
            </a:r>
            <a:r>
              <a:rPr lang="zh-CN" altLang="en-US" sz="2200" dirty="0" smtClean="0"/>
              <a:t>函数</a:t>
            </a:r>
            <a:r>
              <a:rPr lang="zh-CN" altLang="en-US" sz="2200" dirty="0"/>
              <a:t>体结束</a:t>
            </a:r>
            <a:endParaRPr lang="en-US" altLang="zh-CN" sz="2200" dirty="0" smtClean="0"/>
          </a:p>
          <a:p>
            <a:pPr eaLnBrk="1" hangingPunct="1">
              <a:lnSpc>
                <a:spcPct val="80000"/>
              </a:lnSpc>
              <a:buFont typeface="Wingdings" pitchFamily="2" charset="2"/>
              <a:buNone/>
              <a:defRPr/>
            </a:pPr>
            <a:r>
              <a:rPr lang="en-US" altLang="zh-CN" sz="2200" dirty="0"/>
              <a:t>	</a:t>
            </a:r>
            <a:r>
              <a:rPr lang="en-US" altLang="zh-CN" sz="2200" dirty="0" smtClean="0"/>
              <a:t>x = 10;</a:t>
            </a:r>
          </a:p>
          <a:p>
            <a:pPr eaLnBrk="1" hangingPunct="1">
              <a:lnSpc>
                <a:spcPct val="80000"/>
              </a:lnSpc>
              <a:buFont typeface="Wingdings" pitchFamily="2" charset="2"/>
              <a:buNone/>
              <a:defRPr/>
            </a:pPr>
            <a:r>
              <a:rPr lang="en-US" altLang="zh-CN" sz="2200" dirty="0" smtClean="0"/>
              <a:t>   </a:t>
            </a:r>
            <a:r>
              <a:rPr lang="en-US" altLang="zh-CN" sz="2200" dirty="0" err="1" smtClean="0"/>
              <a:t>cin</a:t>
            </a:r>
            <a:r>
              <a:rPr lang="en-US" altLang="zh-CN" sz="2200" dirty="0" smtClean="0"/>
              <a:t> &gt;&gt; n;</a:t>
            </a:r>
          </a:p>
          <a:p>
            <a:pPr eaLnBrk="1" hangingPunct="1">
              <a:lnSpc>
                <a:spcPct val="80000"/>
              </a:lnSpc>
              <a:buFont typeface="Wingdings" pitchFamily="2" charset="2"/>
              <a:buNone/>
              <a:defRPr/>
            </a:pPr>
            <a:r>
              <a:rPr lang="en-US" altLang="zh-CN" sz="2200" dirty="0" smtClean="0"/>
              <a:t>   f(n);</a:t>
            </a:r>
          </a:p>
          <a:p>
            <a:pPr eaLnBrk="1" hangingPunct="1">
              <a:lnSpc>
                <a:spcPct val="80000"/>
              </a:lnSpc>
              <a:buFont typeface="Wingdings" pitchFamily="2" charset="2"/>
              <a:buNone/>
              <a:defRPr/>
            </a:pPr>
            <a:r>
              <a:rPr lang="en-US" altLang="zh-CN" sz="2200" dirty="0" smtClean="0"/>
              <a:t>	......</a:t>
            </a:r>
          </a:p>
          <a:p>
            <a:pPr eaLnBrk="1" hangingPunct="1">
              <a:lnSpc>
                <a:spcPct val="80000"/>
              </a:lnSpc>
              <a:buFont typeface="Wingdings" pitchFamily="2" charset="2"/>
              <a:buNone/>
              <a:defRPr/>
            </a:pPr>
            <a:r>
              <a:rPr lang="en-US" altLang="zh-CN" sz="2200" dirty="0" smtClean="0"/>
              <a:t>}</a:t>
            </a:r>
          </a:p>
          <a:p>
            <a:pPr eaLnBrk="1" hangingPunct="1">
              <a:lnSpc>
                <a:spcPct val="80000"/>
              </a:lnSpc>
              <a:defRPr/>
            </a:pPr>
            <a:r>
              <a:rPr lang="zh-CN" altLang="en-US" sz="2800" dirty="0" smtClean="0"/>
              <a:t>函数</a:t>
            </a:r>
            <a:r>
              <a:rPr lang="en-US" altLang="zh-CN" sz="2800" dirty="0" smtClean="0"/>
              <a:t>f</a:t>
            </a:r>
            <a:r>
              <a:rPr lang="zh-CN" altLang="en-US" sz="2800" dirty="0" smtClean="0"/>
              <a:t>和</a:t>
            </a:r>
            <a:r>
              <a:rPr lang="en-US" altLang="zh-CN" sz="2800" dirty="0" smtClean="0"/>
              <a:t>main</a:t>
            </a:r>
            <a:r>
              <a:rPr lang="zh-CN" altLang="en-US" sz="2800" dirty="0" smtClean="0"/>
              <a:t>中的变量</a:t>
            </a:r>
            <a:r>
              <a:rPr lang="en-US" altLang="zh-CN" sz="2800" dirty="0" smtClean="0"/>
              <a:t>x</a:t>
            </a:r>
            <a:r>
              <a:rPr lang="zh-CN" altLang="en-US" sz="2800" dirty="0" smtClean="0"/>
              <a:t>、</a:t>
            </a:r>
            <a:r>
              <a:rPr lang="en-US" altLang="zh-CN" sz="2800" dirty="0" smtClean="0"/>
              <a:t>n</a:t>
            </a:r>
            <a:r>
              <a:rPr lang="zh-CN" altLang="en-US" sz="2800" dirty="0" smtClean="0"/>
              <a:t>是不同的变量，只是名字相同而已！</a:t>
            </a:r>
            <a:endParaRPr lang="en-US" altLang="zh-CN" sz="2800"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3" name="Rectangle 3"/>
          <p:cNvSpPr>
            <a:spLocks noGrp="1" noChangeArrowheads="1"/>
          </p:cNvSpPr>
          <p:nvPr>
            <p:ph type="body" idx="1"/>
          </p:nvPr>
        </p:nvSpPr>
        <p:spPr>
          <a:xfrm>
            <a:off x="457200" y="188913"/>
            <a:ext cx="8229600" cy="6553200"/>
          </a:xfrm>
        </p:spPr>
        <p:txBody>
          <a:bodyPr>
            <a:normAutofit fontScale="92500" lnSpcReduction="10000"/>
          </a:bodyPr>
          <a:lstStyle/>
          <a:p>
            <a:pPr eaLnBrk="1" hangingPunct="1">
              <a:lnSpc>
                <a:spcPct val="110000"/>
              </a:lnSpc>
              <a:defRPr/>
            </a:pPr>
            <a:r>
              <a:rPr lang="zh-CN" altLang="en-US" sz="2800" dirty="0" smtClean="0"/>
              <a:t>局部作用域有时是一个</a:t>
            </a:r>
            <a:r>
              <a:rPr lang="zh-CN" altLang="en-US" sz="2800" dirty="0" smtClean="0">
                <a:solidFill>
                  <a:schemeClr val="folHlink"/>
                </a:solidFill>
              </a:rPr>
              <a:t>潜在作用域</a:t>
            </a:r>
            <a:r>
              <a:rPr lang="zh-CN" altLang="en-US" sz="2800" dirty="0" smtClean="0"/>
              <a:t>，如果在一个标识符的局部作用域中包含内层复合语句，并且在该内层复合语句中定义了一个同名的不同实体，则外层定义的标识符的</a:t>
            </a:r>
            <a:r>
              <a:rPr lang="zh-CN" altLang="en-US" sz="2800" dirty="0" smtClean="0">
                <a:solidFill>
                  <a:srgbClr val="FFC000"/>
                </a:solidFill>
              </a:rPr>
              <a:t>真正作用域</a:t>
            </a:r>
            <a:r>
              <a:rPr lang="zh-CN" altLang="en-US" sz="2800" dirty="0" smtClean="0"/>
              <a:t>应该是扣除内层同名标识符的作用域之后所得到的作用域。 </a:t>
            </a:r>
          </a:p>
          <a:p>
            <a:pPr lvl="1" eaLnBrk="1" hangingPunct="1">
              <a:lnSpc>
                <a:spcPct val="110000"/>
              </a:lnSpc>
              <a:buFontTx/>
              <a:buNone/>
              <a:defRPr/>
            </a:pPr>
            <a:r>
              <a:rPr lang="en-US" altLang="zh-CN" sz="2400" dirty="0" smtClean="0"/>
              <a:t>void f()</a:t>
            </a:r>
          </a:p>
          <a:p>
            <a:pPr lvl="1" eaLnBrk="1" hangingPunct="1">
              <a:lnSpc>
                <a:spcPct val="110000"/>
              </a:lnSpc>
              <a:buFontTx/>
              <a:buNone/>
              <a:defRPr/>
            </a:pPr>
            <a:r>
              <a:rPr lang="en-US" altLang="zh-CN" sz="2400" dirty="0" smtClean="0"/>
              <a:t>{	</a:t>
            </a:r>
            <a:r>
              <a:rPr lang="en-US" altLang="zh-CN" sz="2400" dirty="0" err="1" smtClean="0"/>
              <a:t>int</a:t>
            </a:r>
            <a:r>
              <a:rPr lang="en-US" altLang="zh-CN" sz="2400" dirty="0" smtClean="0"/>
              <a:t> x;  //</a:t>
            </a:r>
            <a:r>
              <a:rPr lang="zh-CN" altLang="en-US" sz="2400" dirty="0" smtClean="0"/>
              <a:t>外层</a:t>
            </a:r>
            <a:r>
              <a:rPr lang="en-US" altLang="zh-CN" sz="2400" dirty="0" smtClean="0"/>
              <a:t>x</a:t>
            </a:r>
            <a:r>
              <a:rPr lang="zh-CN" altLang="en-US" sz="2400" dirty="0" smtClean="0"/>
              <a:t>的定义</a:t>
            </a:r>
          </a:p>
          <a:p>
            <a:pPr lvl="1" eaLnBrk="1" hangingPunct="1">
              <a:lnSpc>
                <a:spcPct val="110000"/>
              </a:lnSpc>
              <a:buFontTx/>
              <a:buNone/>
              <a:defRPr/>
            </a:pPr>
            <a:r>
              <a:rPr lang="zh-CN" altLang="en-US" sz="2400" dirty="0" smtClean="0"/>
              <a:t>	</a:t>
            </a:r>
            <a:r>
              <a:rPr lang="en-US" altLang="zh-CN" sz="2400" dirty="0" smtClean="0"/>
              <a:t>... x ... //</a:t>
            </a:r>
            <a:r>
              <a:rPr lang="zh-CN" altLang="en-US" sz="2400" dirty="0" smtClean="0"/>
              <a:t>外层的</a:t>
            </a:r>
            <a:r>
              <a:rPr lang="en-US" altLang="zh-CN" sz="2400" dirty="0" smtClean="0"/>
              <a:t>x</a:t>
            </a:r>
          </a:p>
          <a:p>
            <a:pPr lvl="1" eaLnBrk="1" hangingPunct="1">
              <a:lnSpc>
                <a:spcPct val="110000"/>
              </a:lnSpc>
              <a:buFontTx/>
              <a:buNone/>
              <a:defRPr/>
            </a:pPr>
            <a:r>
              <a:rPr lang="en-US" altLang="zh-CN" sz="2400" dirty="0" smtClean="0"/>
              <a:t>	while  ( ... x ...)  //</a:t>
            </a:r>
            <a:r>
              <a:rPr lang="zh-CN" altLang="en-US" sz="2400" dirty="0" smtClean="0"/>
              <a:t>外层的</a:t>
            </a:r>
            <a:r>
              <a:rPr lang="en-US" altLang="zh-CN" sz="2400" dirty="0" smtClean="0"/>
              <a:t>x</a:t>
            </a:r>
          </a:p>
          <a:p>
            <a:pPr lvl="1" eaLnBrk="1" hangingPunct="1">
              <a:lnSpc>
                <a:spcPct val="110000"/>
              </a:lnSpc>
              <a:buFontTx/>
              <a:buNone/>
              <a:defRPr/>
            </a:pPr>
            <a:r>
              <a:rPr lang="en-US" altLang="zh-CN" sz="2400" dirty="0" smtClean="0"/>
              <a:t>  	{ ... x ... //</a:t>
            </a:r>
            <a:r>
              <a:rPr lang="zh-CN" altLang="en-US" sz="2400" dirty="0" smtClean="0"/>
              <a:t>外层的</a:t>
            </a:r>
            <a:r>
              <a:rPr lang="en-US" altLang="zh-CN" sz="2400" dirty="0" smtClean="0"/>
              <a:t>x</a:t>
            </a:r>
            <a:r>
              <a:rPr lang="zh-CN" altLang="en-US" sz="2400" dirty="0" smtClean="0"/>
              <a:t>，</a:t>
            </a:r>
          </a:p>
          <a:p>
            <a:pPr lvl="1" eaLnBrk="1" hangingPunct="1">
              <a:lnSpc>
                <a:spcPct val="110000"/>
              </a:lnSpc>
              <a:buFontTx/>
              <a:buNone/>
              <a:defRPr/>
            </a:pPr>
            <a:r>
              <a:rPr lang="zh-CN" altLang="en-US" sz="2400" dirty="0" smtClean="0"/>
              <a:t>		</a:t>
            </a:r>
            <a:r>
              <a:rPr lang="en-US" altLang="zh-CN" sz="2400" dirty="0" smtClean="0"/>
              <a:t>double x;  //</a:t>
            </a:r>
            <a:r>
              <a:rPr lang="zh-CN" altLang="en-US" sz="2400" dirty="0" smtClean="0"/>
              <a:t>内层</a:t>
            </a:r>
            <a:r>
              <a:rPr lang="en-US" altLang="zh-CN" sz="2400" dirty="0" smtClean="0"/>
              <a:t>x</a:t>
            </a:r>
            <a:r>
              <a:rPr lang="zh-CN" altLang="en-US" sz="2400" dirty="0" smtClean="0"/>
              <a:t>的定义</a:t>
            </a:r>
          </a:p>
          <a:p>
            <a:pPr lvl="1" eaLnBrk="1" hangingPunct="1">
              <a:lnSpc>
                <a:spcPct val="110000"/>
              </a:lnSpc>
              <a:buFontTx/>
              <a:buNone/>
              <a:defRPr/>
            </a:pPr>
            <a:r>
              <a:rPr lang="zh-CN" altLang="en-US" sz="2400" dirty="0" smtClean="0"/>
              <a:t>		</a:t>
            </a:r>
            <a:r>
              <a:rPr lang="en-US" altLang="zh-CN" sz="2400" dirty="0" smtClean="0"/>
              <a:t>... x ...  //</a:t>
            </a:r>
            <a:r>
              <a:rPr lang="zh-CN" altLang="en-US" sz="2400" dirty="0" smtClean="0"/>
              <a:t>内层的</a:t>
            </a:r>
            <a:r>
              <a:rPr lang="en-US" altLang="zh-CN" sz="2400" dirty="0" smtClean="0"/>
              <a:t>x</a:t>
            </a:r>
          </a:p>
          <a:p>
            <a:pPr lvl="1" eaLnBrk="1" hangingPunct="1">
              <a:lnSpc>
                <a:spcPct val="110000"/>
              </a:lnSpc>
              <a:buFontTx/>
              <a:buNone/>
              <a:defRPr/>
            </a:pPr>
            <a:r>
              <a:rPr lang="en-US" altLang="zh-CN" sz="2400" dirty="0" smtClean="0"/>
              <a:t>	}</a:t>
            </a:r>
          </a:p>
          <a:p>
            <a:pPr lvl="1" eaLnBrk="1" hangingPunct="1">
              <a:lnSpc>
                <a:spcPct val="110000"/>
              </a:lnSpc>
              <a:buFontTx/>
              <a:buNone/>
              <a:defRPr/>
            </a:pPr>
            <a:r>
              <a:rPr lang="en-US" altLang="zh-CN" sz="2400" dirty="0" smtClean="0"/>
              <a:t>	... x ...  //</a:t>
            </a:r>
            <a:r>
              <a:rPr lang="zh-CN" altLang="en-US" sz="2400" dirty="0" smtClean="0"/>
              <a:t>外层的</a:t>
            </a:r>
            <a:r>
              <a:rPr lang="en-US" altLang="zh-CN" sz="2400" dirty="0" smtClean="0"/>
              <a:t>x</a:t>
            </a:r>
          </a:p>
          <a:p>
            <a:pPr lvl="1" eaLnBrk="1" hangingPunct="1">
              <a:lnSpc>
                <a:spcPct val="110000"/>
              </a:lnSpc>
              <a:buFontTx/>
              <a:buNone/>
              <a:defRPr/>
            </a:pPr>
            <a:r>
              <a:rPr lang="en-US" altLang="zh-CN" sz="2400" dirty="0" smtClean="0"/>
              <a:t>}</a:t>
            </a:r>
          </a:p>
        </p:txBody>
      </p:sp>
      <p:sp>
        <p:nvSpPr>
          <p:cNvPr id="273408" name="Text Box 0"/>
          <p:cNvSpPr txBox="1">
            <a:spLocks noChangeArrowheads="1"/>
          </p:cNvSpPr>
          <p:nvPr/>
        </p:nvSpPr>
        <p:spPr bwMode="auto">
          <a:xfrm>
            <a:off x="5494338" y="4365104"/>
            <a:ext cx="23288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533400" indent="-533400">
              <a:spcBef>
                <a:spcPct val="0"/>
              </a:spcBef>
              <a:defRPr kumimoji="1" sz="2400">
                <a:solidFill>
                  <a:schemeClr val="tx1"/>
                </a:solidFill>
                <a:latin typeface="Times New Roman" pitchFamily="18" charset="0"/>
                <a:ea typeface="宋体" charset="-122"/>
              </a:defRPr>
            </a:lvl1pPr>
            <a:lvl2pPr>
              <a:spcBef>
                <a:spcPct val="0"/>
              </a:spcBef>
              <a:defRPr kumimoji="1" sz="2400">
                <a:solidFill>
                  <a:schemeClr val="tx1"/>
                </a:solidFill>
                <a:latin typeface="Times New Roman" pitchFamily="18" charset="0"/>
                <a:ea typeface="宋体" charset="-122"/>
              </a:defRPr>
            </a:lvl2pPr>
            <a:lvl3pPr>
              <a:spcBef>
                <a:spcPct val="0"/>
              </a:spcBef>
              <a:defRPr kumimoji="1" sz="2400">
                <a:solidFill>
                  <a:schemeClr val="tx1"/>
                </a:solidFill>
                <a:latin typeface="Times New Roman" pitchFamily="18" charset="0"/>
                <a:ea typeface="宋体" charset="-122"/>
              </a:defRPr>
            </a:lvl3pPr>
            <a:lvl4pPr>
              <a:spcBef>
                <a:spcPct val="0"/>
              </a:spcBef>
              <a:defRPr kumimoji="1" sz="2400">
                <a:solidFill>
                  <a:schemeClr val="tx1"/>
                </a:solidFill>
                <a:latin typeface="Times New Roman" pitchFamily="18" charset="0"/>
                <a:ea typeface="宋体" charset="-122"/>
              </a:defRPr>
            </a:lvl4pPr>
            <a:lvl5pPr>
              <a:spcBef>
                <a:spcPct val="0"/>
              </a:spcBef>
              <a:defRPr kumimoji="1" sz="2400">
                <a:solidFill>
                  <a:schemeClr val="tx1"/>
                </a:solidFill>
                <a:latin typeface="Times New Roman" pitchFamily="18" charset="0"/>
                <a:ea typeface="宋体" charset="-122"/>
              </a:defRPr>
            </a:lvl5pPr>
            <a:lvl6pPr fontAlgn="base">
              <a:spcBef>
                <a:spcPct val="0"/>
              </a:spcBef>
              <a:spcAft>
                <a:spcPct val="0"/>
              </a:spcAft>
              <a:defRPr kumimoji="1" sz="2400">
                <a:solidFill>
                  <a:schemeClr val="tx1"/>
                </a:solidFill>
                <a:latin typeface="Times New Roman" pitchFamily="18" charset="0"/>
                <a:ea typeface="宋体" charset="-122"/>
              </a:defRPr>
            </a:lvl6pPr>
            <a:lvl7pPr fontAlgn="base">
              <a:spcBef>
                <a:spcPct val="0"/>
              </a:spcBef>
              <a:spcAft>
                <a:spcPct val="0"/>
              </a:spcAft>
              <a:defRPr kumimoji="1" sz="2400">
                <a:solidFill>
                  <a:schemeClr val="tx1"/>
                </a:solidFill>
                <a:latin typeface="Times New Roman" pitchFamily="18" charset="0"/>
                <a:ea typeface="宋体" charset="-122"/>
              </a:defRPr>
            </a:lvl7pPr>
            <a:lvl8pPr fontAlgn="base">
              <a:spcBef>
                <a:spcPct val="0"/>
              </a:spcBef>
              <a:spcAft>
                <a:spcPct val="0"/>
              </a:spcAft>
              <a:defRPr kumimoji="1" sz="2400">
                <a:solidFill>
                  <a:schemeClr val="tx1"/>
                </a:solidFill>
                <a:latin typeface="Times New Roman" pitchFamily="18" charset="0"/>
                <a:ea typeface="宋体" charset="-122"/>
              </a:defRPr>
            </a:lvl8pPr>
            <a:lvl9pPr fontAlgn="base">
              <a:spcBef>
                <a:spcPct val="0"/>
              </a:spcBef>
              <a:spcAft>
                <a:spcPct val="0"/>
              </a:spcAft>
              <a:defRPr kumimoji="1" sz="2400">
                <a:solidFill>
                  <a:schemeClr val="tx1"/>
                </a:solidFill>
                <a:latin typeface="Times New Roman" pitchFamily="18" charset="0"/>
                <a:ea typeface="宋体" charset="-122"/>
              </a:defRPr>
            </a:lvl9pPr>
          </a:lstStyle>
          <a:p>
            <a:pPr>
              <a:spcBef>
                <a:spcPct val="20000"/>
              </a:spcBef>
              <a:defRPr/>
            </a:pPr>
            <a:r>
              <a:rPr kumimoji="0" lang="zh-CN" altLang="en-US" dirty="0" smtClean="0">
                <a:solidFill>
                  <a:schemeClr val="folHlink"/>
                </a:solidFill>
                <a:effectLst>
                  <a:outerShdw blurRad="38100" dist="38100" dir="2700000" algn="tl">
                    <a:srgbClr val="000000"/>
                  </a:outerShdw>
                </a:effectLst>
                <a:latin typeface="Verdana" pitchFamily="34" charset="0"/>
              </a:rPr>
              <a:t>不提倡这样用！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3408"/>
                                        </p:tgtEl>
                                        <p:attrNameLst>
                                          <p:attrName>style.visibility</p:attrName>
                                        </p:attrNameLst>
                                      </p:cBhvr>
                                      <p:to>
                                        <p:strVal val="visible"/>
                                      </p:to>
                                    </p:set>
                                    <p:anim calcmode="lin" valueType="num">
                                      <p:cBhvr additive="base">
                                        <p:cTn id="7" dur="500" fill="hold"/>
                                        <p:tgtEl>
                                          <p:spTgt spid="273408"/>
                                        </p:tgtEl>
                                        <p:attrNameLst>
                                          <p:attrName>ppt_x</p:attrName>
                                        </p:attrNameLst>
                                      </p:cBhvr>
                                      <p:tavLst>
                                        <p:tav tm="0">
                                          <p:val>
                                            <p:strVal val="#ppt_x"/>
                                          </p:val>
                                        </p:tav>
                                        <p:tav tm="100000">
                                          <p:val>
                                            <p:strVal val="#ppt_x"/>
                                          </p:val>
                                        </p:tav>
                                      </p:tavLst>
                                    </p:anim>
                                    <p:anim calcmode="lin" valueType="num">
                                      <p:cBhvr additive="base">
                                        <p:cTn id="8" dur="500" fill="hold"/>
                                        <p:tgtEl>
                                          <p:spTgt spid="2734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340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533400" y="152400"/>
            <a:ext cx="7772400" cy="762000"/>
          </a:xfrm>
        </p:spPr>
        <p:txBody>
          <a:bodyPr/>
          <a:lstStyle/>
          <a:p>
            <a:pPr eaLnBrk="1" hangingPunct="1">
              <a:defRPr/>
            </a:pPr>
            <a:r>
              <a:rPr lang="zh-CN" altLang="en-US" smtClean="0"/>
              <a:t>全局作用域</a:t>
            </a:r>
          </a:p>
        </p:txBody>
      </p:sp>
      <p:sp>
        <p:nvSpPr>
          <p:cNvPr id="26627" name="Rectangle 3"/>
          <p:cNvSpPr>
            <a:spLocks noGrp="1" noChangeArrowheads="1"/>
          </p:cNvSpPr>
          <p:nvPr>
            <p:ph type="body" idx="1"/>
          </p:nvPr>
        </p:nvSpPr>
        <p:spPr>
          <a:xfrm>
            <a:off x="179388" y="1268413"/>
            <a:ext cx="8785225" cy="5184775"/>
          </a:xfrm>
        </p:spPr>
        <p:txBody>
          <a:bodyPr>
            <a:normAutofit fontScale="92500" lnSpcReduction="10000"/>
          </a:bodyPr>
          <a:lstStyle/>
          <a:p>
            <a:pPr eaLnBrk="1" hangingPunct="1">
              <a:defRPr/>
            </a:pPr>
            <a:r>
              <a:rPr lang="zh-CN" altLang="en-US" dirty="0">
                <a:solidFill>
                  <a:schemeClr val="folHlink"/>
                </a:solidFill>
              </a:rPr>
              <a:t>全局作用域</a:t>
            </a:r>
            <a:r>
              <a:rPr lang="zh-CN" altLang="en-US" dirty="0" smtClean="0"/>
              <a:t>是指</a:t>
            </a:r>
            <a:endParaRPr lang="en-US" altLang="zh-CN" dirty="0" smtClean="0"/>
          </a:p>
          <a:p>
            <a:pPr lvl="1" eaLnBrk="1" hangingPunct="1">
              <a:defRPr/>
            </a:pPr>
            <a:r>
              <a:rPr lang="zh-CN" altLang="en-US" dirty="0" smtClean="0"/>
              <a:t>构成</a:t>
            </a:r>
            <a:r>
              <a:rPr lang="en-US" altLang="zh-CN" dirty="0"/>
              <a:t>C++</a:t>
            </a:r>
            <a:r>
              <a:rPr lang="zh-CN" altLang="en-US" dirty="0"/>
              <a:t>程序的</a:t>
            </a:r>
            <a:r>
              <a:rPr lang="zh-CN" altLang="en-US" dirty="0" smtClean="0"/>
              <a:t>所有模块（源文件）。 </a:t>
            </a:r>
            <a:endParaRPr lang="en-US" altLang="zh-CN" dirty="0" smtClean="0"/>
          </a:p>
          <a:p>
            <a:pPr eaLnBrk="1" hangingPunct="1">
              <a:defRPr/>
            </a:pPr>
            <a:r>
              <a:rPr lang="zh-CN" altLang="en-US" dirty="0"/>
              <a:t>以下标识符具有全局作用域：</a:t>
            </a:r>
          </a:p>
          <a:p>
            <a:pPr lvl="1" eaLnBrk="1" hangingPunct="1">
              <a:defRPr/>
            </a:pPr>
            <a:r>
              <a:rPr lang="zh-CN" altLang="en-US" dirty="0"/>
              <a:t>全局变量名</a:t>
            </a:r>
            <a:r>
              <a:rPr lang="en-US" altLang="zh-CN" dirty="0"/>
              <a:t>/</a:t>
            </a:r>
            <a:r>
              <a:rPr lang="zh-CN" altLang="en-US" dirty="0"/>
              <a:t>对象名</a:t>
            </a:r>
            <a:endParaRPr lang="en-US" altLang="zh-CN" dirty="0"/>
          </a:p>
          <a:p>
            <a:pPr lvl="1" eaLnBrk="1" hangingPunct="1">
              <a:defRPr/>
            </a:pPr>
            <a:r>
              <a:rPr lang="zh-CN" altLang="en-US" dirty="0"/>
              <a:t>全局函数名（区别于类的成员函数）</a:t>
            </a:r>
            <a:endParaRPr lang="en-US" altLang="zh-CN" dirty="0"/>
          </a:p>
          <a:p>
            <a:pPr lvl="1" eaLnBrk="1" hangingPunct="1">
              <a:defRPr/>
            </a:pPr>
            <a:r>
              <a:rPr lang="zh-CN" altLang="en-US" dirty="0"/>
              <a:t>全局类名（区别于在类中定义的类）</a:t>
            </a:r>
          </a:p>
          <a:p>
            <a:pPr eaLnBrk="1" hangingPunct="1">
              <a:defRPr/>
            </a:pPr>
            <a:r>
              <a:rPr lang="zh-CN" altLang="en-US" dirty="0" smtClean="0"/>
              <a:t>具有全局作用域的标识符能在程序的任何地方访问。</a:t>
            </a:r>
            <a:endParaRPr lang="en-US" altLang="zh-CN" dirty="0" smtClean="0"/>
          </a:p>
          <a:p>
            <a:pPr lvl="1" eaLnBrk="1" hangingPunct="1">
              <a:defRPr/>
            </a:pPr>
            <a:r>
              <a:rPr lang="zh-CN" altLang="en-US" dirty="0" smtClean="0"/>
              <a:t>使用</a:t>
            </a:r>
            <a:r>
              <a:rPr lang="zh-CN" altLang="en-US" dirty="0"/>
              <a:t>全局标识符时，若该标识符的定义点在其它源文件中或在本源文件中使用点之后，则在使用前需要声明它们。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7" name="Rectangle 3"/>
          <p:cNvSpPr>
            <a:spLocks noGrp="1" noChangeArrowheads="1"/>
          </p:cNvSpPr>
          <p:nvPr>
            <p:ph type="body" idx="1"/>
          </p:nvPr>
        </p:nvSpPr>
        <p:spPr>
          <a:xfrm>
            <a:off x="457200" y="439738"/>
            <a:ext cx="8229600" cy="6157614"/>
          </a:xfrm>
        </p:spPr>
        <p:txBody>
          <a:bodyPr>
            <a:normAutofit/>
          </a:bodyPr>
          <a:lstStyle/>
          <a:p>
            <a:pPr eaLnBrk="1" hangingPunct="1">
              <a:lnSpc>
                <a:spcPct val="110000"/>
              </a:lnSpc>
              <a:defRPr/>
            </a:pPr>
            <a:r>
              <a:rPr lang="zh-CN" altLang="en-US" sz="2800" dirty="0" smtClean="0"/>
              <a:t>如果在某个局部作用域中定义了与某个全局标识符同名的标识符，则该全局标识符的</a:t>
            </a:r>
            <a:r>
              <a:rPr lang="zh-CN" altLang="en-US" sz="2800" dirty="0" smtClean="0">
                <a:solidFill>
                  <a:srgbClr val="FFC000"/>
                </a:solidFill>
              </a:rPr>
              <a:t>真正作用域</a:t>
            </a:r>
            <a:r>
              <a:rPr lang="zh-CN" altLang="en-US" sz="2800" dirty="0" smtClean="0"/>
              <a:t>应该从</a:t>
            </a:r>
            <a:r>
              <a:rPr lang="zh-CN" altLang="en-US" sz="2800" dirty="0"/>
              <a:t>其</a:t>
            </a:r>
            <a:r>
              <a:rPr lang="zh-CN" altLang="en-US" sz="2800" dirty="0">
                <a:solidFill>
                  <a:schemeClr val="folHlink"/>
                </a:solidFill>
              </a:rPr>
              <a:t>潜在作用域</a:t>
            </a:r>
            <a:r>
              <a:rPr lang="zh-CN" altLang="en-US" sz="2800" dirty="0"/>
              <a:t>中扣</a:t>
            </a:r>
            <a:r>
              <a:rPr lang="zh-CN" altLang="en-US" sz="2800" dirty="0" smtClean="0"/>
              <a:t>掉与之同名的局部标识符的作用域。 </a:t>
            </a:r>
            <a:endParaRPr lang="en-US" altLang="zh-CN" sz="2800" dirty="0" smtClean="0"/>
          </a:p>
          <a:p>
            <a:pPr lvl="1" eaLnBrk="1" hangingPunct="1">
              <a:lnSpc>
                <a:spcPct val="110000"/>
              </a:lnSpc>
              <a:buFontTx/>
              <a:buNone/>
              <a:defRPr/>
            </a:pPr>
            <a:r>
              <a:rPr lang="en-US" altLang="zh-CN" sz="2400" dirty="0" err="1" smtClean="0"/>
              <a:t>int</a:t>
            </a:r>
            <a:r>
              <a:rPr lang="en-US" altLang="zh-CN" sz="2400" dirty="0" smtClean="0"/>
              <a:t> x</a:t>
            </a:r>
            <a:r>
              <a:rPr lang="en-US" altLang="zh-CN" sz="2400" dirty="0"/>
              <a:t>; </a:t>
            </a:r>
            <a:r>
              <a:rPr lang="en-US" altLang="zh-CN" sz="2400" dirty="0" smtClean="0"/>
              <a:t>//</a:t>
            </a:r>
            <a:r>
              <a:rPr lang="zh-CN" altLang="en-US" sz="2400" dirty="0" smtClean="0"/>
              <a:t>全局</a:t>
            </a:r>
            <a:r>
              <a:rPr lang="en-US" altLang="zh-CN" sz="2400" dirty="0" smtClean="0"/>
              <a:t>x</a:t>
            </a:r>
            <a:r>
              <a:rPr lang="zh-CN" altLang="en-US" sz="2400" dirty="0"/>
              <a:t>的定义</a:t>
            </a:r>
            <a:endParaRPr lang="en-US" altLang="zh-CN" sz="2400" dirty="0" smtClean="0"/>
          </a:p>
          <a:p>
            <a:pPr lvl="1" eaLnBrk="1" hangingPunct="1">
              <a:lnSpc>
                <a:spcPct val="110000"/>
              </a:lnSpc>
              <a:buFontTx/>
              <a:buNone/>
              <a:defRPr/>
            </a:pPr>
            <a:r>
              <a:rPr lang="en-US" altLang="zh-CN" sz="2400" dirty="0" smtClean="0"/>
              <a:t>void </a:t>
            </a:r>
            <a:r>
              <a:rPr lang="en-US" altLang="zh-CN" sz="2400" dirty="0"/>
              <a:t>f()</a:t>
            </a:r>
          </a:p>
          <a:p>
            <a:pPr lvl="1" eaLnBrk="1" hangingPunct="1">
              <a:lnSpc>
                <a:spcPct val="110000"/>
              </a:lnSpc>
              <a:buFontTx/>
              <a:buNone/>
              <a:defRPr/>
            </a:pPr>
            <a:r>
              <a:rPr lang="en-US" altLang="zh-CN" sz="2400" dirty="0"/>
              <a:t>{	</a:t>
            </a:r>
            <a:r>
              <a:rPr lang="en-US" altLang="zh-CN" sz="2400" dirty="0" smtClean="0"/>
              <a:t>... </a:t>
            </a:r>
            <a:r>
              <a:rPr lang="en-US" altLang="zh-CN" sz="2400" dirty="0"/>
              <a:t>x ... </a:t>
            </a:r>
            <a:r>
              <a:rPr lang="en-US" altLang="zh-CN" sz="2400" dirty="0" smtClean="0"/>
              <a:t>//</a:t>
            </a:r>
            <a:r>
              <a:rPr lang="zh-CN" altLang="en-US" sz="2400" dirty="0" smtClean="0"/>
              <a:t>全局的</a:t>
            </a:r>
            <a:r>
              <a:rPr lang="en-US" altLang="zh-CN" sz="2400" dirty="0" smtClean="0"/>
              <a:t>x</a:t>
            </a:r>
            <a:endParaRPr lang="en-US" altLang="zh-CN" sz="2400" dirty="0"/>
          </a:p>
          <a:p>
            <a:pPr lvl="1" eaLnBrk="1" hangingPunct="1">
              <a:lnSpc>
                <a:spcPct val="110000"/>
              </a:lnSpc>
              <a:buFontTx/>
              <a:buNone/>
              <a:defRPr/>
            </a:pPr>
            <a:r>
              <a:rPr lang="zh-CN" altLang="en-US" sz="2400" dirty="0"/>
              <a:t>	</a:t>
            </a:r>
            <a:r>
              <a:rPr lang="en-US" altLang="zh-CN" sz="2400" dirty="0"/>
              <a:t>double x;  </a:t>
            </a:r>
            <a:r>
              <a:rPr lang="en-US" altLang="zh-CN" sz="2400" dirty="0" smtClean="0"/>
              <a:t>//</a:t>
            </a:r>
            <a:r>
              <a:rPr lang="zh-CN" altLang="en-US" sz="2400" dirty="0" smtClean="0"/>
              <a:t>局部</a:t>
            </a:r>
            <a:r>
              <a:rPr lang="en-US" altLang="zh-CN" sz="2400" dirty="0" smtClean="0"/>
              <a:t>x</a:t>
            </a:r>
            <a:r>
              <a:rPr lang="zh-CN" altLang="en-US" sz="2400" dirty="0"/>
              <a:t>的</a:t>
            </a:r>
            <a:r>
              <a:rPr lang="zh-CN" altLang="en-US" sz="2400" dirty="0" smtClean="0"/>
              <a:t>定义</a:t>
            </a:r>
            <a:endParaRPr lang="zh-CN" altLang="en-US" sz="2400" dirty="0">
              <a:solidFill>
                <a:srgbClr val="FFC000"/>
              </a:solidFill>
            </a:endParaRPr>
          </a:p>
          <a:p>
            <a:pPr lvl="1" eaLnBrk="1" hangingPunct="1">
              <a:lnSpc>
                <a:spcPct val="110000"/>
              </a:lnSpc>
              <a:buFontTx/>
              <a:buNone/>
              <a:defRPr/>
            </a:pPr>
            <a:r>
              <a:rPr lang="zh-CN" altLang="en-US" sz="2400" dirty="0"/>
              <a:t>	</a:t>
            </a:r>
            <a:r>
              <a:rPr lang="en-US" altLang="zh-CN" sz="2400" dirty="0"/>
              <a:t>... x ...  </a:t>
            </a:r>
            <a:r>
              <a:rPr lang="en-US" altLang="zh-CN" sz="2400" dirty="0" smtClean="0"/>
              <a:t>//</a:t>
            </a:r>
            <a:r>
              <a:rPr lang="zh-CN" altLang="en-US" sz="2400" dirty="0" smtClean="0"/>
              <a:t>局部的</a:t>
            </a:r>
            <a:r>
              <a:rPr lang="en-US" altLang="zh-CN" sz="2400" dirty="0"/>
              <a:t>x</a:t>
            </a:r>
          </a:p>
          <a:p>
            <a:pPr lvl="1" eaLnBrk="1" hangingPunct="1">
              <a:lnSpc>
                <a:spcPct val="110000"/>
              </a:lnSpc>
              <a:buFontTx/>
              <a:buNone/>
              <a:defRPr/>
            </a:pPr>
            <a:r>
              <a:rPr lang="en-US" altLang="zh-CN" sz="2400" dirty="0" smtClean="0"/>
              <a:t>}</a:t>
            </a:r>
            <a:endParaRPr lang="en-US" altLang="zh-CN" sz="2400" dirty="0"/>
          </a:p>
          <a:p>
            <a:pPr eaLnBrk="1" hangingPunct="1">
              <a:lnSpc>
                <a:spcPct val="90000"/>
              </a:lnSpc>
              <a:defRPr/>
            </a:pPr>
            <a:endParaRPr lang="zh-CN" altLang="en-US" sz="2800"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Globe">
  <a:themeElements>
    <a:clrScheme name="Globe 9">
      <a:dk1>
        <a:srgbClr val="003B76"/>
      </a:dk1>
      <a:lt1>
        <a:srgbClr val="FFFFFF"/>
      </a:lt1>
      <a:dk2>
        <a:srgbClr val="0066CC"/>
      </a:dk2>
      <a:lt2>
        <a:srgbClr val="FFFF00"/>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fontScheme name="Globe">
      <a:majorFont>
        <a:latin typeface="Arial"/>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990600" marR="0" indent="-533400" algn="l" defTabSz="914400" rtl="0" eaLnBrk="1" fontAlgn="base" latinLnBrk="0" hangingPunct="1">
          <a:lnSpc>
            <a:spcPct val="100000"/>
          </a:lnSpc>
          <a:spcBef>
            <a:spcPct val="20000"/>
          </a:spcBef>
          <a:spcAft>
            <a:spcPct val="0"/>
          </a:spcAft>
          <a:buClr>
            <a:schemeClr val="tx1"/>
          </a:buClr>
          <a:buSzTx/>
          <a:buFontTx/>
          <a:buNone/>
          <a:tabLst/>
          <a:defRPr kumimoji="0" lang="zh-CN" altLang="en-US" sz="2400" b="1" i="0" u="none" strike="noStrike" cap="none" normalizeH="0" baseline="0" smtClean="0">
            <a:ln>
              <a:noFill/>
            </a:ln>
            <a:solidFill>
              <a:schemeClr val="folHlink"/>
            </a:solidFill>
            <a:effectLst>
              <a:outerShdw blurRad="38100" dist="38100" dir="2700000" algn="tl">
                <a:srgbClr val="000000">
                  <a:alpha val="43137"/>
                </a:srgbClr>
              </a:outerShdw>
            </a:effectLst>
            <a:latin typeface="Verdana" pitchFamily="34"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990600" marR="0" indent="-533400" algn="l" defTabSz="914400" rtl="0" eaLnBrk="1" fontAlgn="base" latinLnBrk="0" hangingPunct="1">
          <a:lnSpc>
            <a:spcPct val="100000"/>
          </a:lnSpc>
          <a:spcBef>
            <a:spcPct val="20000"/>
          </a:spcBef>
          <a:spcAft>
            <a:spcPct val="0"/>
          </a:spcAft>
          <a:buClr>
            <a:schemeClr val="tx1"/>
          </a:buClr>
          <a:buSzTx/>
          <a:buFontTx/>
          <a:buNone/>
          <a:tabLst/>
          <a:defRPr kumimoji="0" lang="zh-CN" altLang="en-US" sz="2400" b="1" i="0" u="none" strike="noStrike" cap="none" normalizeH="0" baseline="0" smtClean="0">
            <a:ln>
              <a:noFill/>
            </a:ln>
            <a:solidFill>
              <a:schemeClr val="folHlink"/>
            </a:solidFill>
            <a:effectLst>
              <a:outerShdw blurRad="38100" dist="38100" dir="2700000" algn="tl">
                <a:srgbClr val="000000">
                  <a:alpha val="43137"/>
                </a:srgbClr>
              </a:outerShdw>
            </a:effectLst>
            <a:latin typeface="Verdana" pitchFamily="34" charset="0"/>
            <a:ea typeface="宋体" charset="-122"/>
          </a:defRPr>
        </a:defPPr>
      </a:lstStyle>
    </a:lnDef>
  </a:objectDefaults>
  <a:extraClrSchemeLst>
    <a:extraClrScheme>
      <a:clrScheme name="Globe 1">
        <a:dk1>
          <a:srgbClr val="622100"/>
        </a:dk1>
        <a:lt1>
          <a:srgbClr val="FFFFFF"/>
        </a:lt1>
        <a:dk2>
          <a:srgbClr val="800000"/>
        </a:dk2>
        <a:lt2>
          <a:srgbClr val="FFFFCC"/>
        </a:lt2>
        <a:accent1>
          <a:srgbClr val="E42B00"/>
        </a:accent1>
        <a:accent2>
          <a:srgbClr val="996600"/>
        </a:accent2>
        <a:accent3>
          <a:srgbClr val="C0AAAA"/>
        </a:accent3>
        <a:accent4>
          <a:srgbClr val="DADADA"/>
        </a:accent4>
        <a:accent5>
          <a:srgbClr val="EFACAA"/>
        </a:accent5>
        <a:accent6>
          <a:srgbClr val="8A5C00"/>
        </a:accent6>
        <a:hlink>
          <a:srgbClr val="FADF6C"/>
        </a:hlink>
        <a:folHlink>
          <a:srgbClr val="FF9900"/>
        </a:folHlink>
      </a:clrScheme>
      <a:clrMap bg1="dk2" tx1="lt1" bg2="dk1" tx2="lt2" accent1="accent1" accent2="accent2" accent3="accent3" accent4="accent4" accent5="accent5" accent6="accent6" hlink="hlink" folHlink="folHlink"/>
    </a:extraClrScheme>
    <a:extraClrScheme>
      <a:clrScheme name="Globe 2">
        <a:dk1>
          <a:srgbClr val="5F4545"/>
        </a:dk1>
        <a:lt1>
          <a:srgbClr val="FFFFFF"/>
        </a:lt1>
        <a:dk2>
          <a:srgbClr val="8F6969"/>
        </a:dk2>
        <a:lt2>
          <a:srgbClr val="FFFFCC"/>
        </a:lt2>
        <a:accent1>
          <a:srgbClr val="CC6600"/>
        </a:accent1>
        <a:accent2>
          <a:srgbClr val="924C0C"/>
        </a:accent2>
        <a:accent3>
          <a:srgbClr val="C6B9B9"/>
        </a:accent3>
        <a:accent4>
          <a:srgbClr val="DADADA"/>
        </a:accent4>
        <a:accent5>
          <a:srgbClr val="E2B8AA"/>
        </a:accent5>
        <a:accent6>
          <a:srgbClr val="84440A"/>
        </a:accent6>
        <a:hlink>
          <a:srgbClr val="CFD375"/>
        </a:hlink>
        <a:folHlink>
          <a:srgbClr val="98BB91"/>
        </a:folHlink>
      </a:clrScheme>
      <a:clrMap bg1="dk2" tx1="lt1" bg2="dk1" tx2="lt2" accent1="accent1" accent2="accent2" accent3="accent3" accent4="accent4" accent5="accent5" accent6="accent6" hlink="hlink" folHlink="folHlink"/>
    </a:extraClrScheme>
    <a:extraClrScheme>
      <a:clrScheme name="Globe 3">
        <a:dk1>
          <a:srgbClr val="003B76"/>
        </a:dk1>
        <a:lt1>
          <a:srgbClr val="FFFFFF"/>
        </a:lt1>
        <a:dk2>
          <a:srgbClr val="0066CC"/>
        </a:dk2>
        <a:lt2>
          <a:srgbClr val="CCECFF"/>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clrMap bg1="dk2" tx1="lt1" bg2="dk1" tx2="lt2" accent1="accent1" accent2="accent2" accent3="accent3" accent4="accent4" accent5="accent5" accent6="accent6" hlink="hlink" folHlink="folHlink"/>
    </a:extraClrScheme>
    <a:extraClrScheme>
      <a:clrScheme name="Globe 4">
        <a:dk1>
          <a:srgbClr val="005856"/>
        </a:dk1>
        <a:lt1>
          <a:srgbClr val="FFFFFF"/>
        </a:lt1>
        <a:dk2>
          <a:srgbClr val="008080"/>
        </a:dk2>
        <a:lt2>
          <a:srgbClr val="FFFFCC"/>
        </a:lt2>
        <a:accent1>
          <a:srgbClr val="0099CC"/>
        </a:accent1>
        <a:accent2>
          <a:srgbClr val="00CCFF"/>
        </a:accent2>
        <a:accent3>
          <a:srgbClr val="AAC0C0"/>
        </a:accent3>
        <a:accent4>
          <a:srgbClr val="DADADA"/>
        </a:accent4>
        <a:accent5>
          <a:srgbClr val="AACAE2"/>
        </a:accent5>
        <a:accent6>
          <a:srgbClr val="00B9E7"/>
        </a:accent6>
        <a:hlink>
          <a:srgbClr val="1ACE9F"/>
        </a:hlink>
        <a:folHlink>
          <a:srgbClr val="948CCE"/>
        </a:folHlink>
      </a:clrScheme>
      <a:clrMap bg1="dk2" tx1="lt1" bg2="dk1" tx2="lt2" accent1="accent1" accent2="accent2" accent3="accent3" accent4="accent4" accent5="accent5" accent6="accent6" hlink="hlink" folHlink="folHlink"/>
    </a:extraClrScheme>
    <a:extraClrScheme>
      <a:clrScheme name="Globe 5">
        <a:dk1>
          <a:srgbClr val="3C5436"/>
        </a:dk1>
        <a:lt1>
          <a:srgbClr val="FFFFFF"/>
        </a:lt1>
        <a:dk2>
          <a:srgbClr val="5F8656"/>
        </a:dk2>
        <a:lt2>
          <a:srgbClr val="D6D8C0"/>
        </a:lt2>
        <a:accent1>
          <a:srgbClr val="61733D"/>
        </a:accent1>
        <a:accent2>
          <a:srgbClr val="324A39"/>
        </a:accent2>
        <a:accent3>
          <a:srgbClr val="B6C3B4"/>
        </a:accent3>
        <a:accent4>
          <a:srgbClr val="DADADA"/>
        </a:accent4>
        <a:accent5>
          <a:srgbClr val="B7BCAF"/>
        </a:accent5>
        <a:accent6>
          <a:srgbClr val="2C4233"/>
        </a:accent6>
        <a:hlink>
          <a:srgbClr val="73D588"/>
        </a:hlink>
        <a:folHlink>
          <a:srgbClr val="6F99B9"/>
        </a:folHlink>
      </a:clrScheme>
      <a:clrMap bg1="dk2" tx1="lt1" bg2="dk1" tx2="lt2" accent1="accent1" accent2="accent2" accent3="accent3" accent4="accent4" accent5="accent5" accent6="accent6" hlink="hlink" folHlink="folHlink"/>
    </a:extraClrScheme>
    <a:extraClrScheme>
      <a:clrScheme name="Globe 6">
        <a:dk1>
          <a:srgbClr val="5B7B65"/>
        </a:dk1>
        <a:lt1>
          <a:srgbClr val="FFFFFF"/>
        </a:lt1>
        <a:dk2>
          <a:srgbClr val="9ABE9D"/>
        </a:dk2>
        <a:lt2>
          <a:srgbClr val="336600"/>
        </a:lt2>
        <a:accent1>
          <a:srgbClr val="00CC66"/>
        </a:accent1>
        <a:accent2>
          <a:srgbClr val="4E7050"/>
        </a:accent2>
        <a:accent3>
          <a:srgbClr val="CADBCC"/>
        </a:accent3>
        <a:accent4>
          <a:srgbClr val="DADADA"/>
        </a:accent4>
        <a:accent5>
          <a:srgbClr val="AAE2B8"/>
        </a:accent5>
        <a:accent6>
          <a:srgbClr val="466548"/>
        </a:accent6>
        <a:hlink>
          <a:srgbClr val="FFFFCC"/>
        </a:hlink>
        <a:folHlink>
          <a:srgbClr val="9CE8A3"/>
        </a:folHlink>
      </a:clrScheme>
      <a:clrMap bg1="dk2" tx1="lt1" bg2="dk1" tx2="lt2" accent1="accent1" accent2="accent2" accent3="accent3" accent4="accent4" accent5="accent5" accent6="accent6" hlink="hlink" folHlink="folHlink"/>
    </a:extraClrScheme>
    <a:extraClrScheme>
      <a:clrScheme name="Globe 7">
        <a:dk1>
          <a:srgbClr val="4C4E44"/>
        </a:dk1>
        <a:lt1>
          <a:srgbClr val="FFFFFF"/>
        </a:lt1>
        <a:dk2>
          <a:srgbClr val="686B5D"/>
        </a:dk2>
        <a:lt2>
          <a:srgbClr val="D6D5C6"/>
        </a:lt2>
        <a:accent1>
          <a:srgbClr val="898D79"/>
        </a:accent1>
        <a:accent2>
          <a:srgbClr val="4D4F45"/>
        </a:accent2>
        <a:accent3>
          <a:srgbClr val="B9BAB6"/>
        </a:accent3>
        <a:accent4>
          <a:srgbClr val="DADADA"/>
        </a:accent4>
        <a:accent5>
          <a:srgbClr val="C4C5BE"/>
        </a:accent5>
        <a:accent6>
          <a:srgbClr val="45473E"/>
        </a:accent6>
        <a:hlink>
          <a:srgbClr val="58BE67"/>
        </a:hlink>
        <a:folHlink>
          <a:srgbClr val="C0C640"/>
        </a:folHlink>
      </a:clrScheme>
      <a:clrMap bg1="dk2" tx1="lt1" bg2="dk1" tx2="lt2" accent1="accent1" accent2="accent2" accent3="accent3" accent4="accent4" accent5="accent5" accent6="accent6" hlink="hlink" folHlink="folHlink"/>
    </a:extraClrScheme>
    <a:extraClrScheme>
      <a:clrScheme name="Globe 8">
        <a:dk1>
          <a:srgbClr val="000000"/>
        </a:dk1>
        <a:lt1>
          <a:srgbClr val="FFFFDD"/>
        </a:lt1>
        <a:dk2>
          <a:srgbClr val="000000"/>
        </a:dk2>
        <a:lt2>
          <a:srgbClr val="98977A"/>
        </a:lt2>
        <a:accent1>
          <a:srgbClr val="BDCDA7"/>
        </a:accent1>
        <a:accent2>
          <a:srgbClr val="A0D060"/>
        </a:accent2>
        <a:accent3>
          <a:srgbClr val="FFFFEB"/>
        </a:accent3>
        <a:accent4>
          <a:srgbClr val="000000"/>
        </a:accent4>
        <a:accent5>
          <a:srgbClr val="DBE3D0"/>
        </a:accent5>
        <a:accent6>
          <a:srgbClr val="91BC56"/>
        </a:accent6>
        <a:hlink>
          <a:srgbClr val="FADD4E"/>
        </a:hlink>
        <a:folHlink>
          <a:srgbClr val="CC9900"/>
        </a:folHlink>
      </a:clrScheme>
      <a:clrMap bg1="lt1" tx1="dk1" bg2="lt2" tx2="dk2" accent1="accent1" accent2="accent2" accent3="accent3" accent4="accent4" accent5="accent5" accent6="accent6" hlink="hlink" folHlink="folHlink"/>
    </a:extraClrScheme>
    <a:extraClrScheme>
      <a:clrScheme name="Globe 9">
        <a:dk1>
          <a:srgbClr val="003B76"/>
        </a:dk1>
        <a:lt1>
          <a:srgbClr val="FFFFFF"/>
        </a:lt1>
        <a:dk2>
          <a:srgbClr val="0066CC"/>
        </a:dk2>
        <a:lt2>
          <a:srgbClr val="FFFF00"/>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18959</TotalTime>
  <Words>3984</Words>
  <Application>Microsoft Office PowerPoint</Application>
  <PresentationFormat>全屏显示(4:3)</PresentationFormat>
  <Paragraphs>734</Paragraphs>
  <Slides>54</Slides>
  <Notes>0</Notes>
  <HiddenSlides>0</HiddenSlides>
  <MMClips>0</MMClips>
  <ScaleCrop>false</ScaleCrop>
  <HeadingPairs>
    <vt:vector size="4" baseType="variant">
      <vt:variant>
        <vt:lpstr>主题</vt:lpstr>
      </vt:variant>
      <vt:variant>
        <vt:i4>1</vt:i4>
      </vt:variant>
      <vt:variant>
        <vt:lpstr>幻灯片标题</vt:lpstr>
      </vt:variant>
      <vt:variant>
        <vt:i4>54</vt:i4>
      </vt:variant>
    </vt:vector>
  </HeadingPairs>
  <TitlesOfParts>
    <vt:vector size="55" baseType="lpstr">
      <vt:lpstr>Globe</vt:lpstr>
      <vt:lpstr>七、过程（功能）抽象 －－函数</vt:lpstr>
      <vt:lpstr>主要内容</vt:lpstr>
      <vt:lpstr>标识符的作用域概述 </vt:lpstr>
      <vt:lpstr>C++标识符的作用域</vt:lpstr>
      <vt:lpstr>局部作用域</vt:lpstr>
      <vt:lpstr>PowerPoint 演示文稿</vt:lpstr>
      <vt:lpstr>PowerPoint 演示文稿</vt:lpstr>
      <vt:lpstr>全局作用域</vt:lpstr>
      <vt:lpstr>PowerPoint 演示文稿</vt:lpstr>
      <vt:lpstr>PowerPoint 演示文稿</vt:lpstr>
      <vt:lpstr>结构作用域 </vt:lpstr>
      <vt:lpstr>PowerPoint 演示文稿</vt:lpstr>
      <vt:lpstr>文件作用域</vt:lpstr>
      <vt:lpstr>PowerPoint 演示文稿</vt:lpstr>
      <vt:lpstr>PowerPoint 演示文稿</vt:lpstr>
      <vt:lpstr>函数作用域</vt:lpstr>
      <vt:lpstr>PowerPoint 演示文稿</vt:lpstr>
      <vt:lpstr>函数原型作用域</vt:lpstr>
      <vt:lpstr>名空间作用域</vt:lpstr>
      <vt:lpstr>PowerPoint 演示文稿</vt:lpstr>
      <vt:lpstr>PowerPoint 演示文稿</vt:lpstr>
      <vt:lpstr>变量的生存期（存储分配） </vt:lpstr>
      <vt:lpstr>存储类修饰符 </vt:lpstr>
      <vt:lpstr>PowerPoint 演示文稿</vt:lpstr>
      <vt:lpstr>随机数函数的一种实现</vt:lpstr>
      <vt:lpstr>程序实体在内存中的安排</vt:lpstr>
      <vt:lpstr>栈空间被各个函数共享</vt:lpstr>
      <vt:lpstr>栈空间被各个函数共享</vt:lpstr>
      <vt:lpstr>栈空间被各个函数共享</vt:lpstr>
      <vt:lpstr>栈空间被各个函数共享</vt:lpstr>
      <vt:lpstr>栈空间被各个函数共享</vt:lpstr>
      <vt:lpstr>栈空间被各个函数共享</vt:lpstr>
      <vt:lpstr>栈空间被各个函数共享</vt:lpstr>
      <vt:lpstr>栈空间被各个函数共享</vt:lpstr>
      <vt:lpstr>栈空间被各个函数共享</vt:lpstr>
      <vt:lpstr>栈空间被各个函数共享</vt:lpstr>
      <vt:lpstr>栈空间被各个函数共享</vt:lpstr>
      <vt:lpstr>PowerPoint 演示文稿</vt:lpstr>
      <vt:lpstr>PowerPoint 演示文稿</vt:lpstr>
      <vt:lpstr>static的两个不同含义</vt:lpstr>
      <vt:lpstr>解决对小函数频繁调用的低效问题</vt:lpstr>
      <vt:lpstr>宏定义 </vt:lpstr>
      <vt:lpstr>宏定义的不足之处</vt:lpstr>
      <vt:lpstr>内联函数 </vt:lpstr>
      <vt:lpstr>带缺省值的形式参数</vt:lpstr>
      <vt:lpstr>PowerPoint 演示文稿</vt:lpstr>
      <vt:lpstr>函数名重载</vt:lpstr>
      <vt:lpstr>PowerPoint 演示文稿</vt:lpstr>
      <vt:lpstr>对重载函数调用的绑定</vt:lpstr>
      <vt:lpstr>精确匹配</vt:lpstr>
      <vt:lpstr>提升匹配</vt:lpstr>
      <vt:lpstr>标准转换匹配</vt:lpstr>
      <vt:lpstr>PowerPoint 演示文稿</vt:lpstr>
      <vt:lpstr>绑定失败</vt:lpstr>
    </vt:vector>
  </TitlesOfParts>
  <Company>Nanjing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第四章 过程抽象——函数</dc:title>
  <dc:creator>Chen Jiajun</dc:creator>
  <cp:lastModifiedBy>Chen Jiajun</cp:lastModifiedBy>
  <cp:revision>406</cp:revision>
  <dcterms:created xsi:type="dcterms:W3CDTF">2004-12-03T07:35:09Z</dcterms:created>
  <dcterms:modified xsi:type="dcterms:W3CDTF">2018-11-15T07:09:07Z</dcterms:modified>
</cp:coreProperties>
</file>